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4" r:id="rId27"/>
    <p:sldId id="295" r:id="rId28"/>
    <p:sldId id="290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291" r:id="rId40"/>
    <p:sldId id="306" r:id="rId41"/>
    <p:sldId id="307" r:id="rId42"/>
    <p:sldId id="308" r:id="rId43"/>
    <p:sldId id="309" r:id="rId44"/>
    <p:sldId id="28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282" r:id="rId53"/>
    <p:sldId id="317" r:id="rId54"/>
    <p:sldId id="281" r:id="rId55"/>
    <p:sldId id="283" r:id="rId56"/>
    <p:sldId id="284" r:id="rId57"/>
    <p:sldId id="285" r:id="rId58"/>
    <p:sldId id="286" r:id="rId59"/>
    <p:sldId id="287" r:id="rId60"/>
    <p:sldId id="288" r:id="rId61"/>
    <p:sldId id="318" r:id="rId62"/>
    <p:sldId id="319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3:42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19794 9128 0,'-74'0'0,"-1"0"16,-24-25-16,-50 25 16,-24-24-16,24 24 15,0 0 1,25 0-16,50 0 15,-26 0-15,1 0 16,-50 0-16,-49 0 16,24 0-16,-24 0 15,74 0-15,0 0 16,0 0-16,24 0 16,-48 0-16,-51 0 15,-74 24-15,-24 26 16,-1-50-16,-74 25 15,25-25-15,-1 0 16,-48 0-16,73 0 16,-74 0-16,25 0 15,50 0-15,-75 0 16,74 25-16,-74-25 16,25 24-16,75 51 15,49-50-15,-25 24 16,-25 1-16,50-1 15,0 26-15,-25-26 16,-24 51-16,-1-26 16,-25 25-16,51 0 15,-1-24 1,50 24-16,74-24 16,-75 49-16,125-75 15,-99 100-15,49-75 16,25 26-16,74-26 15,1-24-15,-26 74 16,51-50-16,-51 50 16,75 0-16,-25-25 15,-24 50-15,24 0 16,25 25-16,-25-75 16,25 25-16,0 74 15,0-24-15,0 24 16,0-24-16,25 24 15,0-24-15,0 25 16,49 24-16,0-25 16,26-49-16,48 25 15,-24-26-15,25 51 16,0-25-16,0 24 16,25-24-16,-26-26 15,51 51-15,-26-75 16,75 50-16,75-1 15,-75-74-15,25 1 16,74 48-16,-148-48 16,49-1-1,49 0-15,26 25 16,74-99-16,-25 0 16,49 74-16,-49-49 15,-124-50-15,-74 24 16,-75 26-16,50-25 15,-74 0-15,49-1 16,124 26-16,-124-50 16,148 0-16,-73 0 15,24 0-15,-24 0 16,-26 0-16,-123 0 16,-1 0-16,-24 0 15,25 0-15,-1 0 16,51 0-16,-51 0 15,1 0-15,24 0 16,1 0-16,-1 0 16,1 0-16,-26 0 15,26 0-15,-51 0 16,26 0-16,-25 0 16,24 0-16,51 0 15,-26 0 1,25 0-16,-24 0 15,49 0-15,25 0 16,49 0-16,100 0 16,-100 0-16,25-25 15,-74 0-15,-74-49 16,24 49-16,0 0 16,-74 25-16,49 0 15,1 0-15,-51 0 16,76-24-16,-26 24 15,-74-25-15,25 25 16,0 0-16,-1 0 16,26 0-1,-25 0-15,49 0 16,1 0-16,-1 0 16,75 0-16,-99-25 15,123 0-15,-24 0 16,74-24-16,-49 49 15,0-75-15,-50 26 16,-100 24-16,100-25 16,-49 26-16,74-51 15,-1 50-15,51 0 16,-1-49 0,-74 24-16,0 26 15,0-51-15,-74 26 16,24-1-16,1-49 15,-26 74-15,75-49 16,25-26-16,25 26 16,-50-25-16,50 0 15,-26-1-15,-73 51 16,49-51-16,0 1 16,-75 25-16,1-25 15,49-1-15,-99 26 16,100-50-16,-51 25 15,26-25-15,-51 24 16,51-48-16,-26-1 16,1 25-16,-25 0 15,49-25-15,-49 50 16,25-25-16,-1-25 16,1 50-16,-25-25 15,24 24-15,-49 26 16,0-25-16,25-25 15,-25 25-15,0-25 16,0 24-16,0 1 16,0-25-1,0 50-15,0-26 16,0 1-16,0 25 16,0-1-16,-25 26 15,-24-50-15,-1-1 16,0 26-16,-49-50 15,0 0-15,49 25 16,-24-1-16,-50-48 16,25 48-16,-25 1 15,0-25-15,24 25 16,-73-25-16,-1-75 16,50 125-16,-25-50 15,100 74-15,-50-49 16,49 74-16,25-24 15,-49 24-15,-1-25 16,26 26-16,-1-26 16,0 50-16,-24-74 15,24 49-15,-24-25 16,24 25-16,26 1 16,-26-26-16,0 25 15,26 0-15,-26 1 16,-24-26-1,24 50 1,-24-50 0,49 50-1,0 0 1,-25 0 46,-74-25-62,50 25 16,49 0-16,-49 0 16,24 0-16,0 0 15,-24 0-15,49 0 16,-24 0-16,-1 0 16,-24 0-16,49 0 15,0 0-15,0 0 16,-49 0-16,49 0 15,-25 0-15,26 0 16,-51 25-16,26-25 16,-1 0-16,0 0 15,1 0 1,24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2:15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11311 11286 0,'-25'-49'0,"-24"24"16,-1192-769 78,1043 720-79,-1 49-15,-24-25 16,0-24-16,24 24 16,1 1-16,99 24 15,24 0-15,26 25 16,-1 0-16,-24-25 16,24 25-16,-24 0 15,-50-25-15,0 25 16,0 0-16,0 0 15,24 0-15,-24 25 16,0 50-16,75-75 16,-50 49-16,49-24 15,-24 0-15,-1 24 16,26 1-16,-51 0 16,26-26-16,-1 26 15,-24 24-15,50-49 16,-26 50-16,75-51 15,-25 26-15,-49 0 16,74-1-16,0 26 16,-25-26-16,25 50 15,-25-24-15,25 24 16,-24 0-16,-1-24 16,25-26-16,0 26 15,0-1 1,0-49-16,0 74 15,0-49-15,0 49 16,0 0-16,0-24 16,25 73-16,-1-73 15,51 74-15,-50-50 16,74 25-16,-25 0 16,25 25-16,1-75 15,24 50-15,-25-25 16,-49-49-16,24 25 15,-24-51-15,24-24 16,-49 25-16,49 25 16,50-25-16,-49-1 15,49 51-15,-25-50 16,50-1-16,24 51 16,-24-75-16,25 0 15,-1 0-15,1 0 16,25 0-16,-1 0 15,50 0-15,0 0 16,-25 0-16,-74-50 16,0-24-16,-99 24 15,-1 25 1,1 1-16,-25-1 16,-1 0-16,26 0 15,-50 0-15,50-49 16,-50 49-16,24-49 15,1-26-15,0-24 16,25 25-16,-50 25 16,0-1-16,24-73 15,-24 73-15,25-49 16,-25 99-16,0-74 16,0 25-16,0-26 15,0 26-15,0 0 16,0-26-16,0 51 15,0-26-15,0-24 16,0 25-16,0 24 16,0 1-16,0 24 15,0-25-15,0 25 16,0-24-16,-25-1 16,25 0-16,-24 1 15,24 24 1,-50-49-16,25 49 15,0 0 1,-24-25-16,-1 26 16,25-26-1,-24 0 1,-1 1-16,25 24 16</inkml:trace>
  <inkml:trace contextRef="#ctx0" brushRef="#br0" timeOffset="2624.62">15553 10517 0,'-25'-25'0,"0"25"15,25-24-15,-50-1 16,-24 0 0,24 25-1,1-50-15,-1 26 16,25-1-16,-49 0 16,24 0-16,1 0 15,-51 1-15,26 24 16,-75-75-16,50 75 15,-50-49-15,75 49 16,-1 0-16,26-50 16,-26 50-16,26 0 15,-26-25-15,50 25 16,-49 0-16,49 0 31,-24 0-31,24 0 16,-50 50-1,-24-1-15,74 1 16,-99 0-16,50 24 16,-25 0-16,74 1 15,25-50-15,-25-1 16,25 26-16,-49 49 16,49-49-16,0-25 15,-25 49-15,0-24 16,0 24-16,0 25 15,0-24-15,25 24 16,-24 0-16,24 50 16,-50-50-16,50 0 15,0 25-15,-25-24 16,25-1-16,-25-25 16,25 25-16,0 26 15,0-51-15,0 0 16,0 1-16,0 24 15,50 0-15,-50 25 16,25-49-16,24 49 16,26 0-16,-25-25 15,24-25 1,25 26-16,-49-51 16,-1 1-16,26 24 15,-50-74-15,49 50 16,-24-50-16,-1 25 15,50-1-15,1 1 16,73-25-16,26 0 16,-1 25-16,-49 0 15,25-25-15,-26 0 16,26 0-16,25 0 16,-75 0-16,0 0 15,-50-50-15,0 1 16,-49-1-16,50 0 15,-26 1-15,-24-1 16,99-24-16,-74-1 16,-1 1-16,-24-1 15,0-24-15,-25 0 16,0 0-16,49 0 16,-49-25-16,0 74 15,50-49-15,-50 24 16,0 1-16,0 0 15,0 49 1,0-25-16,0 25 16,0-49-16,0 49 15,0-49-15,0-1 16,0 50-16,0-49 16,0 0-16,0 24 15,-25-24-15,0 49 16,-24-25-16,-50-99 15,74 75-15,-50 24 16,-49-74-16,75 50 16,-50-1-16,49 1 15,0 24-15,1 26 16,-1-51 0,1 75-16,-1-49 0,50 24 15,-50 0-15,26-25 16,-76 1-16,26-26 15,-50 1-15,99 49 16,-25-24-16,1-1 16,24 25-16,0 0 15,0 1 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7:57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10468 15776 0,'0'25'125,"49"-1"-32,-24 1-77,25-25 0,-26 25-16,1-25 15,25 0 1,-1 0-16,1 0 15,0 0-15,24 0 16,-24 0-16,-26 0 16,1 0-16,0 0 15,0 0-15,24 0 16,1 0 0,0 0-16,-25 0 15,24 0-15,26 0 16,-26 0-1,-24 0-15,25 0 16,-26 0-16,1 0 16,50 0-16,-51 0 15,1 0-15,0 0 16,0 0-16,24 0 16,-24 0-1,25-25 1,-25 25-1,24-25 1,-24 25 0,0 0-1,24 0-15,1 0 16,-25 0 0,49 0-16,-49-24 15,25 24-15,-25 0 16,-1 0-16,1 0 78,0 0-62,49 0 171,-49 0-171,0-25-1,0 25-15,24 0 16,-24 0 0,0 0-16,25 0 15,24-50-15,-49 50 16,49 0-1,-49 0 1454</inkml:trace>
  <inkml:trace contextRef="#ctx0" brushRef="#br0" timeOffset="8369.702">27905 15825 0,'50'-24'172,"-1"24"-156,-24 0-16,25-25 16,0 25-1,24 0-15,0 0 16,-24 0-16,0 0 15,-26 0 1,1 0 15,0 0-15,0 0-16,0 0 16,-1 0-1,1 0-15,25 0 16,-1 0-1,26 0-15,-26 0 16,26 0-16,-50 0 16,49 0-16,0 0 15,-24 0-15,74 25 16,-25 24 0,-74-49-16,25 25 15,-25-25 1,-1 0-1,1 0-15,25 0 16,-1 0 0,1 0-16,0 0 15,-26 0-15,1 25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8:40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16446 7565 0,'0'-74'94,"-100"0"-78,75-1-16,-24 26 15,-50-1-15,24-24 16,-74-26-16,50 51 16,-74-50-16,24 49 15,0-49-15,-25 24 16,25 26-16,1-26 16,24 26-1,0 24-15,-50-25 16,75 50-16,-1-25 15,-24 1-15,-24-51 16,-1 75-16,-74-49 16,49-1-16,-49 25 15,24 0-15,1 1 16,-50 24-16,25 0 16,-50 0-16,25 0 15,0 0-15,0 0 16,49 0-16,-49 0 15,25 0-15,0 0 16,24 0-16,-74 0 16,0 0-16,50 0 15,0 0-15,-50 0 16,25 0-16,-25 0 16,50 0-16,-50 0 15,0 0-15,-24 0 16,-1 0-16,75 0 15,-1 0-15,-48 0 16,98 0-16,-24 0 16,-1 0-16,1 0 15,-26 0 1,26 0-16,24 0 16,-24 0-16,-1 0 15,-24 0-15,25 0 16,-75 0-16,75 0 15,49 0-15,-50 0 16,50 0-16,50 0 16,0 0-16,49 0 15,1 24-15,49 1 16,-50-25-16,1 0 16,-1 50-16,25-25 15,-49 24-15,24-24 16,25 0-16,-24 49 15,24 1-15,-25-26 16,25 26-16,25-26 16,-49 75-16,49-74 15,0 0-15,0 24 16,0-24-16,0 24 16,0 25-16,0-49 15,0-1-15,74 100 16,-49-74-16,0-1 15,0 25 1,24 25-16,1 0 16,49 25-16,0 0 15,-49-25-15,24 0 16,26 25-16,-51 0 16,1-50-16,-25-25 15,74 26-15,-50-26 16,26 25-16,-26-24 15,26 49-15,-50-75 16,74 50-16,-49-24 16,-1-26-16,75 1 15,25 74-15,25-25 16,-50-49-16,24 49 16,26 0-16,-50-49 15,-25 49-15,25-24 16,50-1-16,-75-24 15,50 24-15,-75-24 16,1-1-16,74 26 16,-100-75-16,51 24 15,-1 51-15,25-26 16,-25 1 0,124-25-16,-99 24 15,0-24-15,-25 0 16,-24 25-16,49-1 15,-50-24-15,50 0 16,25 49-16,-99-74 16,99 50-16,-125-50 15,51 50-15,-50-50 16,-1 0-16,1 24 16,25-24-16,-1 25 15,51 0-15,-51-25 16,1 25-16,74 0 15,-50-1 1,-24 1-16,49 25 16,-49-50-16,99 49 15,-75-24-15,100 0 16,-50 0-16,0 24 16,0-24-16,-50-25 15,1 0 1,24 0-16,25 25 15,-50 25-15,75-26 16,-25 1-16,25-25 16,49 0-16,-74 0 15,25 25-15,-50-25 16,-24 0-16,24 0 16,-25 0-16,26 25 15,48 0-15,-23-25 16,73 0-16,0 24 15,-24-24-15,-25 25 16,-50-25-16,0 0 16,-24 0-16,49 0 15,-25 0-15,0 0 16,0 0-16,1 0 16,48 0-16,-48 0 15,24 0-15,0 0 16,-25 0-16,-25 0 15,1 0-15,-50 0 16,49 0-16,-24 0 16,-1 0-1,50 0-15,-24 0 16,49 0-16,0-25 16,49-24-16,-73 24 15,49-25-15,-50 1 16,25 24-16,-50-25 15,75 50-15,-124-24 16,0 24-16,24-25 16,-24 0-16,25-25 15,24 50-15,25-74 16,-74 49-16,50 0 16,24 1-16,-50-1 15,51-25-15,-51 25 16,50 1-16,1-26 15,-51 25-15,26 0 16,24 1-16,-25 24 16,50-25-16,-74-25 15,0 50-15,-1-25 16,26-24-16,-51 24 16,26 0-16,24-25 15,-49 26-15,50-26 16,-26 25-1,-24 0-15,49-49 16,1 49-16,-26-49 16,26 49-16,-26-49 15,51 49-15,-76-25 16,26 1-16,-25 24 16,0-25-16,-1 1 15,1 24-15,0 0 16,-25-25-16,50 1 15,-50 24 1,0-25-16,25 1 16,-1-1-1,26-24-15,-50 49 16,0 0-16,0-25 16,0 26-1,0-26-15,0 0 16,0 1-16,0 24 15,0-25-15,25 1 16,-25-26-16,0 26 16,0 24-16,0-25 15,0 1-15,0-26 16,0 26-16,0-26 16,0 1-1,0 24-15,-25 1 16,25-1-16,0 0 15,-25 1-15,0-50 16,-24 24-16,49 50 16,0-49-16,0 49 15,0-24-15,0 24 16,-25-50-16,0 51 16,25-26-16,-25 0 15,0 1-15,25 24 16,-24-25-16,24-49 15,0 74-15,-50-24 16,50 24-16,-25-25 16,0 25-16,1 1 15,-1-26-15,0 25 16,0-24-16,-24-1 16,49 0-1,-25 26-15,0-1 16,25 0-1,-25 0-15,25 0 16,-25 25 0,25-24-1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6:57:20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21704 7169 0,'-25'0'63,"0"0"-48,-49 0 1,-75-50-16,50 25 15,-99-49-15,-50 24 16,-25-74-16,-75 74 16,-24-49-16,-74 50 15,123-1-15,-49-24 16,25 49-16,-25-25 16,50 1-16,-51 49 15,-98-100-15,149 100 16,-50 0-16,49-24 15,-98-51-15,48 26 16,26-1-16,-99 50 16,98 0-16,1 0 15,99 0-15,-25 0 16,75 0-16,24 0 16,50 0-16,-49 0 15,49 0-15,-50 0 16,-25 0-16,-24-25 15,-50-24-15,0 49 16,25 0-16,-49 0 16,24 0-16,0 0 15,50 0 1,-50 0-16,75 0 16,-50 0-16,-1 0 15,26 0-15,-50 0 16,50 0-16,-25 0 15,74 0-15,-98 0 16,48 0-16,51 0 16,-51 0-16,-24 24 15,25 1-15,-50-25 16,75 50-16,-1-25 16,26-1-16,-26 1 15,26 25-15,-50-25 16,74-25-16,25 49 15,24 1-15,-24-50 16,25 74-16,-25-24 16,50-1-16,-1-24 15,26 25-15,-50-1 16,-1 26-16,26 24 16,24-24-16,-74 24 15,50-50-15,-1 51 16,26-51-16,-26 75 15,51-74 1,-1 24-16,-25 1 16,25 49-16,25-75 15,0 50-15,0-74 16,0 25-16,0-1 16,0 26-16,0 24 15,0-24-15,0-1 16,0 0-16,0 1 15,25-1-15,0 1 16,-25-26-16,0 26 16,50-26-16,-26 1 15,1 49-15,25-74 16,-25 24-16,24 1 16,1 0-16,-1-1 15,26 26-15,-26 24 16,1-49-16,0 24 15,-1-24-15,51 49 16,24 25-16,0 0 16,0-50-16,-50-24 15,75 74-15,-50-25 16,25 0-16,25 1 16,0 24-16,24 0 15,-24-25 1,74 0-16,-49-49 15,-75 49-15,50-25 16,-74-49-16,-1 0 16,-24 0-16,24 24 15,0-24-15,26 25 16,-51-25-16,26-1 16,-51-24-16,26 25 15,-50 0-15,25-25 16,0 25-1,49 0 1,-24-25-16,24 0 16,25 24-16,-24-24 15,-1 25-15,1 0 16,-26-25-16,26 0 16,24 0-16,0 0 15,-25 0-15,-24 0 16,49 0-16,25 0 15,-25 0-15,-24-25 16,-1 0-16,75 25 16,-25-24-16,-25 24 15,25 0 1,-49 0-16,-1 0 16,-49 0-16,49 0 15,50 0-15,-24 0 16,73 0-16,1 0 15,-75 0-15,-24 0 16,24 0-16,-25 0 16,50 0-16,-49 0 15,49-25-15,-25 0 16,-25 0-16,26 25 16,24-25-16,-25 25 15,0-24-15,0 24 16,25-50-16,-25 50 15,1 0-15,-51 0 16,51 0-16,-26 0 16,-49 0-16,49 0 15,-24 0-15,49 0 16,0 0-16,25 0 16,0 0-16,0 0 15,50 0-15,-25 0 16,0 0-16,-25 0 15,74 0-15,-24 0 16,24 0 0,25 0-16,-24 0 15,49 0-15,-50 0 16,-74 0-16,25 0 16,-50 0-16,1 0 15,24 0-15,-25 0 16,74 0-16,-24 0 15,-50 0-15,25 0 16,25 0-16,50 0 16,-75 0-16,49 0 15,-24 0-15,25 0 16,-25 0-16,-75 0 16,25 0-16,1 0 15,-1 0-15,0 0 16,0 0-16,75 0 15,-50 0-15,25 0 16,-50 0-16,25 0 16,25 0-16,-25 0 15,-75 0-15,75 0 16,-49 0-16,74 0 16,-1 0-16,26 0 15,-25 0 1,25 0-16,-50 0 15,74 0-15,-49-25 16,-75 25-16,26 0 16,24 0-16,49 0 15,1 0-15,-1 0 16,26 0-16,-26-25 16,-48-24-16,-51 49 15,0 0-15,1-25 16,-1 25-16,-24-25 15,-1 25-15,-24 0 16,50 0-16,24-50 16,0 26-16,-25 24 15,1-25-15,-1 25 16,-24 0-16,-25 0 16,24-25-16,-24 0 15,50 0-15,-26 25 16,26 0-16,73-24 15,-48 24-15,98 0 16,-99 0-16,50-50 16,-50 50-16,-24-25 15,24 0 1,-74 25-16,49-24 16,25-1-16,-24 0 15,-50 25-15,74-25 16,-25 0-16,1 1 15,-75-1-15,24 0 16,26 0-16,-25-24 16,24 24-16,-24-25 15,50-24-15,-26 24 16,-24 1-16,50-75 16,-26 49-16,-24-24 15,0 24-15,0-49 16,-1 25-16,1 25 15,-25-75-15,25 99 16,0-74-16,-25 50 16,0-25-16,0 24 15,25 1-15,-25-1 16,0 51-16,0-51 16,0 1-16,0-1 15,-25 1-15,25 0 16,-25 49-16,25-74 15,-25 24 1,-24-24-16,24 25 16,0 24-16,-25 0 15,26-24-15,-1-1 16,0 1-16,0 24 16,0 1-16,0-1 15,-24-24-15,24 49 16,-25-49-16,1 24 15,-1-49-15,1 74 16,24-49-16,-25 74 16,-49-75-16,25 26 15,-26-51-15,26 51 16,-50-26-16,50 75 16,-1-49-16,1-1 15,-50 50-15,24-74 16,-48 24-16,123 50 15,-50-25-15,-24-24 16,50 49-16,-1 0 16,-49 0-16,-50-25 15,25 25-15,74 0 16,-24 0-16,24 0 16,25 0-16,1 0 31,-26 0-16,25 0-15,-24 25 16,24-1 0,0-24-1,0 0 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9:02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20861 9947 0,'-25'-50'47,"25"25"-31,0 0 15,-25-24-31,0 49 16,25-25-16,-24 25 15,-26-50 1,0 26-16,1-1 16,-26-25-16,1 50 15,-1-25-15,-24 1 16,-25 24-16,0-50 16,-49 50-16,49-25 15,-25 0-15,25 25 16,-75-24-16,50 24 15,50-25-15,-50 25 16,-24-25-16,49 25 16,-50 0-16,-24-25 15,-26-24-15,26 49 16,-75 0-16,50 0 16,-50 0-16,-25 0 15,26 0-15,48 0 16,1 0-16,49 0 15,-24 0-15,24 0 16,-24 0-16,49 0 16,-49 0-16,-50 0 15,49-50-15,-24 50 16,-50 0-16,75 0 16,-1 0-1,-74 0-15,50 0 16,0 0-16,-25 0 15,99 0-15,0-25 16,-25 25-16,26 0 16,-1 0-16,-25 0 15,50 0-15,-25 0 16,-49-25-16,24 25 16,-49 0-16,49 0 15,-74 0-15,0 0 16,0 0-16,0-74 15,25 74-15,49 0 16,-24 0-16,49 0 16,-74 0-16,74 0 15,-99 0-15,99 0 16,-99 0-16,25 0 16,0 0-16,49 0 15,-49 0-15,49 0 16,0 0-16,50 0 15,25 0-15,0 0 16,-25 0-16,0 0 16,25 0-16,-100 0 15,26 0 1,-1 0-16,50 0 16,-50 0-16,100 0 15,0 0-15,-26 0 16,51 0-16,-26 0 15,1 0-15,-75 25 16,50 24-16,24 1 16,-73-25-16,-26 24 15,100-24-15,-50 0 16,49 0-16,1 24 16,49-49-16,-50 50 15,51-25-15,-26 24 16,-24 1-16,-1 0 15,26-50-15,-1 74 16,0-74-16,26 25 16,-26 0-16,25-1 15,25 1 1,0 0-16,-25-25 16,25 25-16,0 24 15,-24 1 1,24-25-1,0 25 17,0-26-32,0 1 15,0 25 1,0-25-16,0-1 16,49 1-16,-24 0 15,0 0-15,0 0 16,24-1-1,1 26-15,-25-50 16,99 50-16,-100-50 16,26 0-16,0 49 15,-26-49-15,26 0 16,0 50-16,-25-25 16,24-25-16,26 24 15,-51 1-15,26 0 16,0-25-16,-1 25 15,-24 0-15,49-1 16,26 26-16,-76-25 16,26-25-16,0 25 15,-1-1-15,-24-24 16,49 25-16,-49-25 16,25 50-1,-25-50-15,-1 0 16,26 25-16,0-1 15,-1 1 1,1-25-16,0 25 16,-1-25-16,26 25 15,-1-25-15,0 49 16,-24-24-16,-25-25 16,49 0-16,1 25 15,49 25-15,-100-50 16,76 25-16,-76-25 15,26 0-15,0 0 16,-26 0-16,26 0 16,0 24-16,49 1 15,-49 0-15,74 0 16,-25 0-16,25 24 16,-25-24-16,-49-25 15,-1 0-15,26 0 16,-51 0-1,76 25-15,-1 24 16,0-49-16,0 25 16,1-25-1,24 25-15,-25 0 16,-25-25-16,50 25 16,-25-25-16,25 24 15,0-24-15,-24 25 16,-26-25-16,1 0 15,-26 0-15,26 0 16,-1 25-16,-49-25 16,49 25-16,-24-25 15,-1 0-15,1 25 16,0-25-16,-1 0 16,-24 0-16,49 0 15,-49 0-15,25 0 16,24 0-16,-24 0 15,49 0-15,-24 0 16,49 0-16,-50 0 16,25 0-16,-24 0 15,-51 0-15,76 0 16,-51 0-16,50 0 16,25 0-16,-24 0 15,24 0-15,-25 0 16,50 0-16,-50 0 15,0 0 1,-49 0-16,24 0 16,-49 0-16,25 0 15,24 0-15,25 0 16,0 0-16,50 0 16,0 0-16,25 0 15,-50 0-15,49 0 16,-73 0-16,73 0 15,-24 0-15,0 0 16,-50 0-16,75 0 16,-25 0-16,24 24 15,26-24-15,-50 0 16,-25 0-16,-25 0 16,0 0-16,0 0 15,-24 0-15,-1 0 16,25 0-16,50 0 15,-25 0-15,25 0 16,0 0-16,0 0 16,-75 0-16,-24 0 15,24 0-15,0 0 16,1 0-16,-26 0 16,51 0-1,-26 0-15,50 0 16,-25 0-16,-24 0 15,-1 0-15,1 0 16,-51 0-16,51 0 16,-50 0-16,49 0 15,0 0-15,26 0 16,-1 0-16,-25 0 16,1 0-16,-1 0 15,1 0-15,-1 0 16,0 0-16,50 0 15,0 0-15,25 0 16,-25 0-16,50 0 16,-75 0-16,0 0 15,-49 0-15,49 0 16,-49 0-16,-1 0 16,26 0-16,24 0 15,0 0-15,0 0 0,25 0 0,25 0 16,-25 0-1,25 0-15,-50 0 16,1 0-16,-26 0 16,-24 0-16,24 0 15,25 0-15,0 0 16,50 0-16,-49 0 16,48 0-16,-73 0 15,24 0-15,-25 0 16,1 0-16,-50 0 15,49 0-15,-24 0 16,-26 0-16,26 0 16,0 0-16,-1 0 15,-24 0-15,49 0 16,-49 0-16,25 0 16,-1 0-16,-24 0 15,0 0-15,50 0 16,-51-24-16,51-1 15,-50 25-15,24-25 16,1 0-16,24 0 16,-49 25-16,25-49 15,-26 49-15,-24-25 16,50 0 0,-25-24-16,0 49 15,-1-25 16,1 0-15,-25 0-16,0 0 16,0 1-1,0-1-15,25 0 16,0-49-16,-25-1 16,0 25-1,25 26 1,-25-51-16,0 50 15,0-24 1,0 24-16,0-25 16,0 26-1,0-26 1,0 25 0,0 0-1,0 1 1,0-1-16,0-25 15,0 25 1,0-24-16,0 24 31,0-25-31,-25 50 16,25-24-16,0-26 16,0 25-1,-25 25 1,25-49-1,0 24 1,-25 0-16,25-25 16,0 26 31,-25-1-32,1 0 1,24 0 15,-25 0-15,25 1 31,0-1-47,0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9:17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10244 8334 0,'25'0'94,"0"0"-94,25 0 15,24 0 1,-24 0-16,123-24 15,-24 24-15,49 0 16,-49 0-16,-25 0 16,-24 0-16,-26 0 15,25 0-15,0 0 16,50-25-16,-25 25 16,0 0-1,-49 0-15,24 0 16,0 0-16,-24 0 15,-1 0-15,25 0 16,-49 0-16,-1 0 16,-24 0-16,74 0 15,-24 0-15,24 0 16,50 0-16,-25 0 16,-50 0-16,1 0 15,24 0-15,-49 0 16,49 0-16,0 0 15,50 0-15,0 0 16,24 0-16,-24 0 16,-25 0-16,0 0 15,25 0-15,25 0 16,-26 0-16,51 0 16,-1 0-16,-24 0 15,0 0-15,24 0 16,25 0-16,-24 0 15,-1 0-15,25 0 16,-24 0-16,49 0 16,0 0-16,99 0 15,-24 0 1,-1 0-16,50 0 16,-124 0-16,-49 0 15,49 0-15,-25 0 16,-25 0-16,26 0 15,24 0-15,-25 0 16,0 0-16,50 0 16,-50 0-16,50 0 15,-74 0-15,49 0 16,24 0-16,1 0 16,-49 0-16,-1 0 15,50 0-15,-50 0 16,75 0-16,-1 0 15,-24 0-15,25 0 16,-50 0-16,99 0 16,-74 0-16,74 0 15,-24 0-15,-26 0 16,-74 0-16,-24 0 16,49 0-16,-25 0 15,0 0-15,-24 0 16,-1 0-16,-24 0 15,24 0 1,-74 0-16,-49 0 16,49 0-16,0 0 15,-25 0-15,50 0 16,0 0-16,24 0 16,26 0-16,-1 0 15,25 0-15,-49 0 16,-25 0-16,-25 0 15,0 25-15,-74-25 16,49 0-16,0 24 16,25 1-16,-25-25 15,-49 25-15,24-25 16,1 0-16,-26 25 16,26 24-16,-50-49 15,24 0-15,-24 25 31,-25 0 1,50 25-17,-50-26 1,49 76-16,-49-51 31,0-24-31,0 49 16,0-24-16,0 0 15,0 24-15,0-49 16,0 25-16,0-26 16,0 1-16,0 25 15,-25-25 1,1-1 0,24 1-16,0 0 15,-25-25-15,0 50 16,0-1-1,-24-49-15,-1 50 16,25-50-16,-24 0 16,-1 25-16,0-25 15,1 0-15,24 0 16,-25 0-16,1 0 16,-1 24-16,-24-24 15,24 25-15,-49 0 16,0-25-16,-25 25 15,24 0-15,-73-25 16,98 24-16,1 1 16,-1-25-1,1 0-15,-25 0 16,0 25-16,-50 0 16,-50 24-16,26-49 15,-26 0-15,26 0 16,49 0-16,-50 0 15,50 0-15,0 25 16,0-25-16,25 25 16,-25 0-16,-50 0 15,100-1-15,-1-24 16,1 0-16,-1 25 16,26-25-16,-75 25 15,-25-25-15,50 50 16,24-26-16,1-24 15,24 0-15,-49 25 16,49 0-16,1 0 16,-26-25-16,-49 0 15,0 25-15,0-25 16,-49 25-16,24 24 16,25-49-16,49 25 15,26-25-15,-50 0 16,24 0-1,-24 0-15,-25 0 16,25 0-16,0 0 16,-25 0-16,-125 0 15,26 0-15,0 0 16,-25 0-16,25 0 16,-25 0-16,24 0 15,1 0-15,124 0 16,-99-25-16,98 25 15,-73-25-15,24 1 16,-25 24-16,75-50 16,-75 25-16,75 25 15,0-25-15,25 25 16,24 0-16,-25 0 16,26 0-16,-50 0 15,-1 0-15,1 0 16,0 0-16,-75 0 15,75 0-15,0-25 16,-25 25-16,25 0 16,49 0-16,-24 0 15,-1 0-15,1 0 16,49 0-16,-49 0 16,-26 0-1,76 0-15,-51 0 16,-74 50-16,50-50 15,0 0-15,-75 0 16,50 0-16,-25 0 16,25 0-16,50 0 15,0 0-15,-1 0 16,50 0-16,-49 0 16,-25 0-16,-50 0 15,25 25-15,-50-25 16,50 0-16,0 25 15,50-25-15,24 0 16,-49 0-16,74 0 16,-24 0-16,-51 0 15,-49 0-15,50 0 16,0 0-16,-25 0 16,50 0-16,-1 0 15,26 0-15,24 0 16,-50 0-16,51 0 15,-26 49-15,-24-49 16,-1 0-16,1 0 16,-1 0-16,1 0 15,49 0 1,-49 0-16,-1 0 16,50 0-1,-49 25-15,0-25 16,-1 0-16,26 0 15,-26 0-15,1 0 16,-1 0-16,1 0 16,0 0-16,-1 0 15,-24 0-15,0 0 16,-1 0-16,26 0 16,49 0-16,-24 0 15,24 0-15,0 0 16,-49 0-16,-26 0 15,-24 0-15,-74 0 16,49 0-16,25 0 16,25 0-16,-25 0 15,74 0-15,25 0 16,-49 0-16,0 0 16,-26 0-16,-73 0 15,24 0-15,-25 0 16,75 0-1,0 0-15,-25 0 16,49 0-16,1 0 16,49 0-16,-74 0 15,25 0-15,-1 0 16,-24 0-16,49 0 16,-24 0-16,-1 0 15,51 0-15,-51 0 16,26 0-16,-1 0 15,-24 0-15,-26 0 16,-48 25-16,-1 25 16,74-50-16,-49 0 15,50 0-15,-25 0 16,-1 0-16,26 0 16,0 0-16,-1 0 15,26 0-15,24 0 16,-25 0-16,25 0 15,1 0-15,-1 0 16,-25 0-16,25 0 16,-49 0-1,0 0-15,-1 0 16,1 0-16,-1 0 16,26 0-1,24 0-15,0 0 16,0 0-16,0 0 15,-24 0-15,-1 0 16,-24-25-16,24 25 16,1 0-16,49-25 15,-25 0 95,25-24-110,0 24 15,0-25-15,0 25 16,0 0-16,0-24 16,0 24-16,0 0 15,0-24-15,0-1 16,0 25-1,0-24-15,0 24 16,0-25 0,0 25-1,0 1-15,0-1 16,0 0-16,0 0 16,0 0-16,0 1 15,0-1-15,0-25 16,0 25-1,0-24 1,0 24 0,0-25-16,25 26 15,-25-1 1,0 0 0,24 0-1,-24-24-15,25 24 16,0-25-1,0 25-15,-25-24 16,0 24 0,25-25-1,-1 25 17,1 1-32,-25-1 15,0-25 16,25 1-31,25 24 16,-50 0 0,0 0-1,24 0-15,1 1 16,0-1 0,0 0-16,0 0 31,0 0 31,-1 1-46,26 24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39:29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8979 6499 0,'-49'-25'328,"-100"25"-328,0 0 15,-25-25-15,1-24 16,-26 49 0,-74-75-16,-24 1 15,-1 49-15,-24-25 16,-26 1-16,76-26 15,-76-24-15,1-25 16,149 74-16,-50-49 16,49-25-16,-24 0 15,74 50-15,75-1 16,-50 1-16,49 0 16,-49-1-16,50 1 15,24 24-15,-24-49 16,74 49-16,-50 1 15,25-51-15,-24 51 16,24-1-16,0-24 16,0 24-16,25 25 15,0-24-15,0-1 16,0 1 0,0 24-16,0-25 15,0 25 1,0 1-1,50-1-15,-25 0 16,24 25-16,26-25 16,-1 25-1,25 0-15,25-25 16,25 25-16,0 0 16,25 0-16,24 0 15,-49 0-15,-25 0 16,0 0-16,50 0 15,-75 0-15,-50 0 16,26 0-16,-1 0 16,26 0-16,24 0 15,0 0-15,-25 0 16,50 0-16,-75 0 16,25 0-16,-24 0 15,-26 0-15,26 0 16,-1 0-16,25 0 15,1 0-15,-26 0 16,25 0-16,-24 0 16,24 0-16,-50 0 15,100 0-15,-50 0 16,50 0-16,-25 0 16,50 0-16,-50 0 15,25 0-15,-25 0 16,0 0-1,25 0-15,-50 0 16,25 0-16,25 0 16,-25 0-16,0 50 15,-50-50-15,25 25 16,1-25-16,48 74 16,-98-74-16,0 0 15,24 25-15,50-25 16,-49 25-16,98 0 15,-74-25-15,1 49 16,48-24-16,-98-25 16,24 25-16,1-25 15,49 49 1,-25-24-16,50 25 16,-25-50-16,25 49 15,24-24-15,-73-25 16,-1 25-16,-50-25 15,-24 50-15,0-50 16,49 24 0,-49 1-1,25 0-15,-25 0 16,24 0-16,1 49 16,0-49-1,-26 25-15,1-26 16,-25 26-1,25-25 1,-25 0 0,0-1-1,0 1 1,0 0-16,25 25 16,-25-26 124,0 1-124,0 0-1,0 25 1,0-26 0,-25 1-1,0 25 1,0-50-16,1 49 16,-1 1-16,0-25 15,-25 24 1,26-24-1,-1 0-15,0 0 16,0 0 0,0-1-16,-24 1 15,-1 0 1,25-25-16,0 0 16,1 25-1,-1-25 1,0 0-16,0 25 15,0-25 1,1 0-16,-1 24 16,-25-24-1,1 0 1,24 0 0,0 0-16,-49 50 15,24-50 1,0 0-16,26 0 15,-1 0 1,0 0 15,0 0 1,0 25-17,1-25 79,-26 0-78,25 0-1,0 25 1,-24 0-1,-1-25 1,0 24-16,26-24 16,-26 0-16,-24 0 15,24 25-15,0-25 16,1 0-16,24 0 16,-25 25-16,1-25 15,-1 0-15,25 0 16,-24 0-1,24 0 1,-25 0 0,26 0-1,-26 0 1,25 0 0,-49 25-1,49-25-15,0 0 16,25 25-16,-25-25 15,1 0-15,-1 0 32,0 0-32,0 0 15,0 0 1,-24 49-16,24-49 16,-25 25-1,1 0 1,-1-25-1,50 25-15,-25-25 16,-24 49 15,24-49-15,0 25 0,25 0-16,-25 0 15,0-25-15,1 24 16,-1 1-16,-25 25 15,25-25 1,1-25 15,-1 24-15,25 1 31,0 0-16,-25-25-31,25 50 16,-50-26 15,50 26-15,0 0-1,0-26 1,0 1-16,-24 0 15,24 0-15,0 0 32,0-1-32,0 1 15,-25 0 1,0 0-16,25 25 16,0-26 15,0 1-16,0 0 17,0 0 30,-25 0-46,25-1 1453,0 51-1454,0-50-15,0 24 16,-25-24-1,25 0 17,-24 0 124,24-1-94,-25 26-62,25 0 16,0-26 0,0 1-1,0 0-15,-25-25 16,25 25-16,0 0 16,-25-1-1</inkml:trace>
  <inkml:trace contextRef="#ctx0" brushRef="#br0" timeOffset="4140.317">29121 7640 0</inkml:trace>
  <inkml:trace contextRef="#ctx0" brushRef="#br0" timeOffset="12466.291">7739 4688 0,'-25'0'140,"25"-25"-140,0 0 16,0 1-16,0-1 16,25 0-1,0 0 17,0 25 30,-1 0-46,1 0-16,0 0 15,25 0-15,24 25 16,-49 49-16,25-74 16,-50 50-16,24-50 15,-24 25-15,25 24 16,0 1-1,0 0 1,0-25 0,-25-1-16,0 1 15,0 0 1,0 0 0,0 0-1,0-1 1,0 1-1,0 0-15,0 0 32,0 24-17,-25-49-15,0 25 32,-25-25-17,26 25 1,-1 0-16,0-25 31,0 0-31,0 0 16,0 0-16,25 25 15,-24-25 17,-51 0-32,26 0 15,24 0 1,0 0 78,0 49-79,0-24 1,25 0-1,-24 0-15,24-1 32,-25-24-32,25 25 15,0 0-15,-25 0 485,25 0-470,0-1-15,0 1 32,0 25 796,0-25-828</inkml:trace>
  <inkml:trace contextRef="#ctx0" brushRef="#br0" timeOffset="14028.62">7640 5879 0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35:06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19621 5581 0,'-100'-50'156,"51"26"-156,-51-26 16,1-24-16,-50-1 15,1 26-15,-1-1 16,-124-24-16,149 49 15,-75-25-15,51 50 16,-51-49-16,26 24 16,-26 0-16,-49 25 15,50 0-15,-26 0 16,-48 0-16,48 0 16,51 0-16,24 0 15,-50 0-15,1 0 16,24 0-16,1 0 15,49 0-15,-25 0 16,0 0-16,-25 25 16,26 0-1,24-25-15,-100 24 16,100 1-16,-25 25 16,-24-50-16,-1 49 15,75-49-15,-75 25 16,50-25-16,0 50 15,0-50-15,-49 0 16,73 0-16,-73 0 16,49 0-16,0 25 15,24-25-15,1 24 16,-25 26-16,0-50 16,-25 25-16,75 0 15,-25-25-15,0 0 16,-25 0-16,-1 24 15,26-24-15,0 0 16,25 0-16,-1 0 16,50 0-16,-74 0 15,25 0-15,-25 0 16,24 0-16,1 0 16,-25 0-16,49 0 15,-24 0-15,-1 0 16,1 0-16,24 0 15,-24 0 1,49 0-16,-25 0 16,25 0-16,-24 0 15,-1 0-15,1 0 16,24 0-16,-74-49 16,24 49-16,50 0 15,-49-25-15,0 25 16,-1-25-16,26 25 15,-26 0-15,25-25 16,1 25-16,-26 0 16,51-24-16,-26 24 15,25 0-15,-24 0 16,24-25-16,0 25 16,-25 0-16,26 0 15,-1 0-15,-25-25 16,-24 25-16,24 0 15,25-25-15,-49 25 16,49 0-16,0 0 16,-24-25-16,24 25 15,-49 0-15,24 0 16,-25 0-16,26 0 16,-50-24-1,74 24-15,-50-50 16,51 50-16,-1 0 15,-50 0-15,51 0 16,-51 0-16,50 0 16,-24 0-1,24 0-15,0 0 16,0 0-16,-24 0 16,-26 0-1,1 0-15,0 0 16,-26 0-16,51 0 15,-51 0-15,1 0 16,0 0-16,0 0 16,0 0-16,-1 0 15,26 0-15,0 0 16,-1 0-16,26 0 16,-51 0-16,-24 0 15,50 0-15,-25 0 16,49 0-16,25 0 15,-24 0-15,24 0 16,-74 25-16,74 0 16,-25-25-1,25 0-15,1 0 16,24 24-16,-25-24 16,0 0-16,25 25 15,-25-25-15,-24 0 16,-1 75-16,25-75 15,0 49-15,1 1 16,-1-1 0,0-24-16,0 0 15,25 0-15,-25 24 16,1-24 0,24 0-16,0 0 15,0 0 1,0 24-1,0-24 1,0 0-16,0 0 16,0-1-1,0 1 1,0 0-16,0 0 16,0 0-1,0 0-15,24-1 16,1-24-1,-25 75 1,25-50-16,25 24 16,-1-24-1,1 0-15,-1 24 16,1-24-16,-25-25 16,24 75-16,1-75 15,24 24-15,-49-24 16,25 25-16,24 0 15,-24 0-15,24 24 16,1-24-16,-26 0 16,75 25-16,-24-26 15,-26-24-15,174 75 16,-174-75-16,26 49 16,-26-24-16,0 0 15,1-25-15,-26 50 16,26-26-16,-1-24 15,1 0-15,-1 0 16,-24 0-16,49 25 16,0-25-16,25 50 15,-25-25 1,-49-25-16,24 0 16,1 25-16,-1-25 15,25 49-15,-49-49 16,49 0-16,25 25 15,-24-25-15,-51 25 16,26 0-16,-26-25 16,26 0-16,-1 24 15,0-24-15,1 0 16,24 0-16,-25 25 16,51-25-16,-76 0 15,26 0-15,24 0 16,25 25-16,-50 0 15,1-25-15,-26 0 16,26 0-16,-1 0 16,25 0-16,-24 0 15,24 25-15,-25-25 16,-24 0-16,49 24 16,75-24-16,-25 0 15,-1 0-15,26 0 16,0 0-16,24 0 15,-74 0-15,-25 0 16,-24 0 0,-26 0-16,51 0 15,-26 0-15,0 0 16,-24 0-16,24 0 16,1 0-16,-1 0 15,26 0-15,-51 0 16,26 0-16,24 0 15,0 0-15,25-24 16,-25 24-16,-49-25 16,-1 25-16,26 0 15,-1-50-15,75 50 16,-50 0-16,25-25 16,-49 25-16,-1 0 15,25 0-15,-74 0 16,50 0-16,24 0 15,-25 0-15,25 0 16,-49 0-16,49 0 16,-24 0-16,-26 0 15,1 0-15,-25 0 16,74 0-16,-25 0 16,26 0-16,-26 0 15,25 0-15,-24 0 16,-1 0-1,50 0-15,-25 0 16,0 0-16,-24 0 16,24 0-16,25 0 15,25 0-15,-25-24 16,-25 24-16,75-50 16,-50 50-16,-25 0 15,-24 0-15,-1 0 16,0-25-16,1 25 15,-50 0-15,24 0 16,-24 0-16,49 0 16,1 0-16,-50 0 15,24 0-15,-24 0 16,49 0-16,-24 0 16,0 0-16,24 0 15,-24 0-15,24 0 16,0 0-16,1 0 15,24 0-15,-74 0 16,25-25-16,-1 25 16,26-24-16,-1 24 15,-24-50-15,-1 50 16,-24-25 0,49 25-16,1 0 15,24-50-15,-25 26 16,1 24-16,-26-25 15,26-25-15,-25 50 16,-1-25-16,1 25 16,24 0-16,1-24 15,49-51-15,-100 75 16,51-25-16,-26 25 16,-24 0-16,0-49 15,0 49-15,0-25 16,-1 25-1,1-50-15,25 50 16,-50-24 0,25 24-1,24-50 1,-49 25 15,50-24-15,-50 24-16,25 0 15,-1 25-15,-24-25 16,0-24 0,25 49-1,-25-25-15,25 0 32,-25-25-17,0 26 1,25-1-1,-25 0-15,0 0 16,0-24 15,0 24-15,25 0 15,-25 0-15,0 0 15,0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9:28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26194 6226 0,'49'0'390,"26"0"-374,-1 0-16,-49 0 16,74 0-16,-49 0 15,49 0-15,0 0 16,25 0-1,-25 0-15,-74 0 16,25 0-16,49 0 16,50 0-16,49 0 15,-74 0-15,0 0 16,50 0-16,0 0 16,-75 0-16,25 0 15,0 25-15,-74-25 16,-26 0-16,1 0 359,-25 74-343,0-49-1,0 25-15,0 24 16,0-24-16,0 24 16,0 0-16,0-24 15,0 0-15,0 24 16,0-24-16,0-1 16,0-24-16,0 50 15,0-1-15,0-24 16,0 24-16,0 0 31,0 1-31,0-50 16,0 24-16,0 1 15,0 24-15,0-24 16,0-25-16,0 49 16,0-49-16,0 49 15,0 1-15,0-26 16,0 1-16,0 24 15,0-49-15,0 25 16,0-1-16,0 1 16,0 0-16,0 24 15,0 0-15,0 26 16,0-26-16,0 0 16,0 1-16,0-1 15,0 25-15,0-24 16,0 24-16,0 0 15,0 1-15,0-1 16,0 0-16,0 50 16,0-50-16,0-25 15,0 50-15,0-49 16,0 24-16,0 0 16,0 25-16,-49 0 15,49-24 1,0-1-16,-25 25 15,0-25-15,25 0 16,-25 25-16,25-24 16,-25 24-16,1-50 15,24 75-15,-25-50 16,25 0-16,-50 25 16,50-25-16,0 75 15,0-25-15,0-25 16,0-50-16,0 1 15,0-26-15,0 51 16,-25-51-16,25 50 16,-24-24-16,-26-1 15,25 1-15,25-1 16,0 1-16,0-26 16,-25 1-16,-24 49 15,49-49-15,-25 24 16,25-24-16,-25-26 15,0 26-15,25-25 16,0 0-16,-25 24 16,1 1-16,24 49 15,-25-49 1,0-1-16,25 1 16,-25-1-16,25 26 15,-25-1-15,25-24 16,0 0-16,0 24 15,-49-24-15,24-1 16,25 26-16,0-51 16,-25 51-16,25-26 15,-25 1-15,25 0 16,-24-26-16,24 26 16,-25 0-16,0-1 15,0 26-15,25-26 16,-25 26-16,-24-1 15,24 1-15,0-1 16,25 0-16,0-49 16,-25 50-16,25-1 15,-24-24-15,-1-1 16,25 26-16,0-26 16,0 1-1,0-25-15,0-1 16,0 1-16,0 0 15,0 25-15,0-26 16,0 26 0,0-25-1,0 49-15,0-49 16,0 0 0,0 0-16,0 49 15,0-49 1,0 49-16,0-49 15,0 50-15,0-26 16,0-24-16,0 25 16,0-26-1,0 1 17,0 0 61,-50-25 32,-24 25-125,-1-25 16,1 25-16,-25-25 16,74 0-16,-50 0 15,1 0-15,0 0 16,-50 0-16,24 0 15,-48 0-15,-76 0 16,76 0-16,48 0 16,-24 0-16,50 0 15,-1 0-15,1-25 16,24 25-16,26-25 16,-1 25-16,0 0 15,25-25 391,0 0-296,25 25-79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9:40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27756 16718 0,'-49'-49'235,"49"-125"-220,-25 125-15,0-26 16,0-49-16,-49 0 16,49-25-1,25 0-15,-25 25 16,1-24-16,-1 48 15,0-49-15,-25-24 16,1 24-16,-1-25 16,25 1-16,25 24 15,-49 25-15,24 0 16,25-50-16,-25 25 16,0 50-16,25 25 15,0 24-15,-24-24 16,24-1-16,0 26 15,0-26-15,0 1 16,0 0-16,0 49 16,0-50-16,0-24 15,0 74-15,0-49 16,0 24-16,0 1 16,0-1-16,0 25 15,0-24 1,0 24-1,0 0 470,24 0-266,1 25-126,0 0-93,-25 50 16,0-25 0,0-1-1,0 1-15,0 0 47,0 0 31,0 0-62,0-1-1,0 1 1,0-74 640,-25 49-640,25-25 0,-25-25-16,1 25 15,-1 1 16,25-1-31,0 0 16,-25 25 0,25-25 46,0 0 204,0 50-235,0 0-31,-25 0 16,25 0-1,0-1 1,0 1 15,0 0-15,0 0-1,-25-25 48,25 25-63,0-1 16,0 1-1,0 25 1,0-25 156,50-25 390,99 0-562,-75 0 16,-24 0-16,-25 0 109,-1 0-93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20:47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26194 11286 0,'-25'-25'0,"25"1"15,-25 24 1,0-25-16,1 0 16,-26 0-16,0 0 15,1 25-15,-26-49 16,50 49-16,-49-50 15,-25 25-15,49 25 16,-49-49-16,25 24 16,-100-25-16,100 50 15,-100-74-15,50 74 16,-25-25-16,25 25 16,-50 0-16,1-50 15,74 50-15,-75-49 16,25 49-16,50 0 15,-50 0-15,0 0 16,-74 0-16,-25 0 16,25 0-1,24 0-15,-24 0 16,-25 0-16,0 0 16,-75 0-16,-24 0 15,25 0-15,-26 0 16,51 0-16,-1 0 15,-74 0-15,50 0 16,49 0-16,-25 0 16,-49 0-16,49 0 15,-24 0-15,-1 0 16,26 0-16,49 0 16,24 0-16,26 0 15,-25 0-15,-25 0 16,24 0-16,-48 0 15,-26 0-15,50 0 16,-25 0-16,50 0 16,-50 0-16,25 0 15,-50 0-15,1 0 16,24 0-16,-25 0 16,50 0-16,0 0 15,25 0-15,-1 0 16,51 0-16,-1 0 15,50 0 1,-25 0 0,25 0-16,-74 0 15,24 0-15,-74 0 16,0 0-16,25 0 16,49 0-16,50 0 15,-49 0-15,98 0 16,-49 0-16,-49 0 15,48 0-15,26 0 16,-50 0-16,25 0 16,25 0-16,0 0 15,25 0-15,-26 0 16,26 0-16,24 0 16,-24 0-16,-1 0 15,1 0-15,0 0 16,-26 0-16,26 0 15,0 0-15,-1 0 16,1 0-16,-25 0 16,-1 0-16,26 0 15,-25 25-15,24 24 16,1-49-16,-1 50 16,-24-1-1,0 26-15,49-26 16,-24 1-16,24 24 15,1-49-15,-26 50 16,26 24-16,-26-25 16,51 26-16,-1-26 15,0 0-15,0 26 16,25-26-16,0 25 16,-25 25-16,25-49 15,0 49-15,0-25 16,0-25-16,0 50 15,0-49-15,0 24 16,0-49-16,0 24 16,0 0-16,0 1 15,25 24-15,-25-49 16,25 24-16,0 25 16,49-49-16,-74 0 15,25 24-15,25 0 16,-26 50-16,-24-74 15,25 49-15,50 25 16,-26 25-16,26-75 16,24 75-1,0-25-15,-49-49 16,49 123-16,-49-148 16,49 49-16,0 50 15,25-25-15,25-25 16,49 25-16,-24 0 15,99 0-15,-50 25 16,-99-99-16,124 74 16,-74-25-16,74 0 15,-75-49-15,51 74 16,-76-50-16,51 1 16,-50-26-16,49 1 15,50 24-15,-74-24 16,-1-25-16,51 49 15,-76-24-15,26-1 16,-25 1-16,-50-25 16,75 74-16,-1-74 15,-24 24-15,0-24 16,-25 0-16,75-25 16,-51 25-16,1 24 15,0-49-15,-25 0 16,50 25-1,-1 0-15,26-25 16,24 0-16,0 0 16,-24 0-16,-26 0 15,-49 0-15,-49 0 16,-1 0-16,25 49 16,-49-49-16,24 25 15,1 0-15,49-25 16,25 25-16,-50-25 15,99 0-15,-24 0 16,0 0-16,24 0 16,-49 0-16,99 0 15,-25 0-15,50 0 16,-25 0-16,25 0 16,25 0-16,-1 0 15,1 0-15,0 0 16,-100 0-16,0 0 15,-49 0-15,99 0 16,-49 0-16,-50 0 16,123 0-16,-73 0 15,-26 0-15,76 0 16,-51-25 0,0 0-16,-74 0 15,75 25-15,-26-49 16,26 49-16,-25-50 15,49 25-15,-99 1 16,25-1-16,24-25 16,-49 25-16,25 1 15,-50-1-15,1-50 16,24 51-16,0-1 16,0-50-16,-25 51 15,50-76-15,49 26 16,-24 24-16,49-49 15,-25-25-15,26 50 16,-150 24-16,75-49 16,-75 24-16,1 1 15,49-25-15,-25 0 16,-25 49-16,1 0 16,-1 1-16,1-26 15,24 1-15,-25 0 16,50-26-16,0 1 15,-24 49-15,48-49 16,-24 0-16,0 49 16,-99 1-16,74-75 15,-24 25 1,-50 74-16,49-74 16,25-1-16,-49 1 15,24 0-15,-49 49 16,0 1-16,0-1 15,24 0-15,-24-24 16,-25 49-16,25-24 16,0 24-16,-25-25 15,0 25-15,0-24 16,0 24-16,0 0 16,0 0-16,0 1 15,0-1-15,0-25 16,0 25-16,0-24 15,0 24-15,0-25 16,0 1 0,0-1-16,0 25 15,0 1-15,0-26 16,-25-25-16,-25 1 16,26 24-16,-1-24 15,0 0-15,25 49 16,-50-50-1,26 26-15,24-1 16,-25 1-16,-25-1 16,25 0-16,0 1 15,1 24-15,-1-25 16,25 26-16,-25-1 16,-25-50-16,50 51 15,-49-1-15,-26-99 16,51 124-16,-26-50 15,50 25-15,-25-49 16,-49-1-16,74 51 16,-25-1-16,0 0 15,-24-25-15,49 1 16,0 24 0,-50 0-1,50 0-15,-25 1 16,25-26-1,-49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9:55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27310 6127 0,'0'74'172,"0"-49"-157,0 25-15,0-26 16,0 51-16,0-1 15,0 1-15,0-26 16,0 26-16,0-1 16,0-49-16,0 49 15,0 1-15,0-50 16,0 74-16,0-50 16,0 1-1,0 24-15,0-24 16,0-25-1,0 49-15,0-49 16,0 25 0,0-1-16,0-24 15,0 0-15,0 24 16,0-24-16,0 0 16,0 25-16,0-1 15,0 1-15,0-25 16,0 49-16,0-24 15,0-26-15,0 51 16,0-25-16,0-26 16,0 1-16,0 25 15,0-1-15,0 1 16,0 0-16,0-1 16,0 26-16,0-51 15,0 51-15,0-50 16,0 49-16,0-49 15,0 0-15,-25 24 16,25 1-16,0-25 16,0 24-16,0 1 15,0 24 1,-25-49 0,25 25-16,0-25 15,0-1-15,0 1 16,0 0-16,0 25 15,0-26-15,0 26 16,0-25-16,0 0 16,0-1-16,0-48 1562,0-1-1562,0 0 16,0 0-1,0 0 1,0 1 15,0-1 47,0 0-62,0 0 0,0 0-1,0 1 1,0-1 0,25 25 1249,99 0-1249,-25 0-16,50 0 15,-50 0-15,1 0 16,-51-50-16,1 50 16,-50-25-16,25 25 15,-1 0 32,1 0-31,-50 0 234,1 25-235,-1-25 1,25 25 0,-50-25 15,-49 50-15,49-50-1,26 24-15,-26-24 16,25 25-1,-24 0-15,49 0 16,-25-25 0,0 25-16,0-1 15,-24-24-15,-26 50 16,50-50-16,-24 25 16,49 0-1,-25-25-15,25 24 16,-25-24-1,-24 50 1,-1-50 468,25-74-484,25 49 16,-25 0 0,25 0-16,0 0 31,-24 1-15,24-1 15,0 0-16,-25 0 110,0 0-125,25 1 16,-25-1-16,25-25 344,25 50-329,0 0-15,0-25 16,-1 25 812,1 0-812,0-25-1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30:07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27112 16024 0,'-25'0'203,"25"-75"-203,0-24 16,0 25-16,0-25 15,-50-25-15,25 49 16,25-74-16,0 50 15,0-75 1,0 100-16,0 0 16,0-1-16,25 26 15,-25-1-15,25-24 16,-25-26-16,25-24 16,-25 50-16,25-25 15,-1-25-15,-24 0 16,25 49-16,25-98 15,-1 98-15,-49-24 16,0 25-16,25-50 16,25 74-16,-50 0 15,0 1-15,0 24 16,0 0-16,0 0 16,0 0-16,25-49 15,-1 49-15,-24-49 16,25 24-16,-25 1 15,25 24-15,-25-25 16,0 25-16,25-24 16,-25 24-16,0-25 15,0 1-15,25 24 32,-50 25 374,0 0-375,0 0-15,0 0-1,25 50 95,0-26-95,0 26-15,-24 0 16,24-26-16,-25 1 16,25 0-16,0 0 15,0 0-15,-25 24 16,0-49-16,25 25 15,0 0 1,0 0-16,0-1 16,0 1-1,-25 0 17,50-25 311,0 0-327,0 0 0,0 0-16,24 0 15,-24 25 1,0-25-1,0 0 32,-1 0 0,26 0-31,-25 0 78,-25-25 202,0-25-280,0 1 0,0 24-1,0 0-15,0 0 16,0 1-16,0-1 16,0 0-1,0-25 251,0 26-251,0-1 1,0 0 0,0 0 296,0 0-249,0 1-63,0-1 78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47:55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10021 5854 0,'99'25'203,"-24"-25"-187,-26 0-16,1 0 15,0 0-15,-26 0 16,26 25-16,-25-25 16,0 0-16,24 24 15,1-24 1,-25 0-16,49 25 16,-49-25-16,24 0 15,1 0-15,24 0 16,1 0-16,-50 0 15,24 25-15,1-25 16,-1 0-16,1 0 31,-25 0-31,0 0 16,24 0-16,-24 0 16,25 0-16,-25 0 15,-1 0-15,1 0 16,25 0-16,-1 0 15,-24 0-15,25 0 16,-25 0-16,24 0 16,1 0-1,-1 0-15,-24 0 16,25 0-16,-1 0 16,1 0-16,24 0 15,-49 0-15,25 0 16,-25 0-1,24 0 1,1 0-16,0 0 16,-1 0-16,1 0 15,-1 0-15,1 0 16,-25 0 0,0 0-16,-1 0 15,1 0-15,0 0 16,0 0-16,49-25 15,1 25 1,-51 0 0,1 0-16,0 0 15,25 0-15,-26 0 16,1 0-16,0 0 31,0 0-31,0 0 16,-1 0-16,26 0 15,-25 0-15,49 0 16,-24 0-16,-25 0 16,24 0-1,-24 0-15,25 0 16,-25 0 0,49 0-16,-24 0 15,24 0-15,-24 0 16,-1 0-1,-24 0-15,0 0 16,0 0 0,-1 0-16,1 0 15,25 0-15,-25 0 16</inkml:trace>
  <inkml:trace contextRef="#ctx0" brushRef="#br0" timeOffset="2609.181">9922 6623 0,'-25'-25'31,"50"25"16,49 0-31,-24 0-16,0 0 15,-1 25 1,-24-25-16,0 0 16,24 0-16,1 0 15,24 0-15,1 0 16,-26 0-16,1 0 15,24 0-15,-24 0 16,0 0-16,24 0 16,-24 0-16,24 0 15,-24 0-15,24 0 16,-24 0-16,-26 0 16,51 0-16,-25 0 15,49 0-15,-50 0 16,26 0-16,-1 0 15,1 0-15,-51 0 16,51 0-16,-50 0 16,24 0-16,-24 0 15,49 25-15,1-25 16,-26 0-16,51 0 16,-26 0-1,1 0-15,-51 0 16,26 0-16,-25 24 15,0-24-15,24 0 16,-24 25-16,25-25 16,-1 0-16,26 25 15,-26-25-15,-24 0 16,0 0-16,24 0 16,-24 0-1,0 0 1,0 0-16,0 50 15,24-50-15,-24 0 16,25 0-16,-26 0 16,51 0-16,-1 0 15,-49 0-15,25 0 16,-25 0-16,24 0 16,1 0-16,-1 0 15,-24 0-15,25 0 16,-1 0-16,1 0 15,0 0-15,24 0 16,0 0-16,-49 0 16,74 0-1,-24 0-15,24 0 16,-25 0-16,1 0 16,-50 0-16,24 0 15,26 0-15,-26 0 16,1 0-16,24 0 15,1 0-15,-1 0 16,-24 0-16,-1 0 16,1 0-16,-25 0 15,49 0-15,-49 0 32,25 0-17,-26 0-15,26 0 16,-25 0-16,0 0 15,-1 0-15</inkml:trace>
  <inkml:trace contextRef="#ctx0" brushRef="#br0" timeOffset="8681.919">10195 15925 0,'25'-25'234,"49"25"-234,0 0 16,1 0-16,-26 0 15,1 0-15,-25 0 16,0 0 0,-1 0-16,1 0 15,0 0-15,25 0 16,-26-25-16,1 25 47,0 0-32,0-25-15,0 25 16,24 0-16,26 0 16,-26 0-16,1 0 15,-1 0 1,26 0 15,-50 0-15,0 0-16,-1 0 15,1 0-15,0 0 16,25-25 0,-26 25 15,1 0-16,-25-24 17,25 24 77,49 0-93,-49 0-16,25 0 15,-25 0-15,-1 0 16,1 0-16,0 0 16,25 0 30,-26 0-46,1 0 16,25 0 0,-25 0-16,24-25 15,-24 25-15,49 0 16,1 0-16,-50 0 16,24 0-16,-24 0 15,25 0 1,-25 0-16,24 0 15,-24 0 1,49 0-16,-24 25 16,24-25-16,-24 0 15,-25 0-15,49 0 16,-24 0-16,-25 0 16,24 24-16,26-24 15,-1 0-15,-49 0 16,24 0-16,1 0 15,-25 0-15,24 0 16,1 0-16,0 0 16,24 0-16,-24 0 15,-1 0 1,1 0-16,-25 0 16,24 0-16,-24 0 15,25 0 1,-1 0-16,1 0 15,24 0-15,-24 0 16,24 0-16,-24 0 16,-25 0-16,24 0 15,1 0-15,0 0 16,-1 50-16,1-50 16,24 0-16,-24 0 15,24 0-15,-24 0 16,24 0-16,-24 0 15,-25 0-15,49 0 16,1 0-16,24 0 16,25 0-16,25 0 15,-50 0-15,0 0 16,-24 0-16,-1 0 16,-49 0-16,24 0 15,-24 25 1,25-25-1,-1 0 1,-24 0 0</inkml:trace>
  <inkml:trace contextRef="#ctx0" brushRef="#br0" timeOffset="10937.323">10294 16594 0,'25'0'62,"24"-24"-62,-24 24 16,50 0-16,-51 0 15,26 0-15,-25 0 16,24 0-16,26 0 16,-26 0-16,26 0 15,-1 0-15,1 0 16,-1 0-16,-24 0 16,24 0-16,-24 0 15,-1 0-15,26 0 16,24-25-16,-25 0 15,-24 25-15,49 0 16,-49 0 0,-1 0-16,1 0 15,0 0-15,24 0 16,0 0-16,1 0 16,-26 0-16,26 0 15,24 0-15,0 0 16,-24 0-16,-50 0 15,49 0-15,-24 0 16,-26 0 0,51 0-16,-26 0 15,26 0-15,-1 0 16,1 0-16,-1 0 16,-24 0-16,-1 0 15,1 0-15,49 25 16,-49-25-16,24 0 15,1 0-15,24 0 16,0 0-16,-25 0 16,1 25-16,-50-25 15,24 0-15,-24 24 16,49-24-16,-24 0 16,-25 0-16,0 0 15,24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51:45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13370 7689 0,'124'25'187,"-25"-25"-171,-25 25-16,1-25 16,-26 0-16,-24 0 15,25 0-15,-1 0 16,26 0-16,-1 0 16,25 0-16,1 0 15,24 0-15,-50 0 16,25 0-16,-49 0 15,24 0-15,26 50 16,-1-50-16,0 0 16,50 0-16,-50 0 15,-25 0-15,26 0 16,-51 0-16,-24 24 16,25-24-16,-1 0 15,26 0-15,24 0 16,-25 0-16,26 0 15,-51 0-15,50 0 16,50 0-16,-25 0 16,-24 0-1,-26 0-15,0 0 16,1 0-16,-26 0 16,1 0-16,0 0 15,49 0-15,-50 0 16,26 0-16,-1 0 15,-49 0-15,49 0 16,-49 0 0,0 0-16,49 0 15,-49 0 1,25 0 0,-25 0-16,24 0 31,-24 0-16,25 0-15,-25 25 0,24-25 16,1 0-16,-1 0 16,1 0-16,0 0 15,-26 0 1,26 0 0,-25 0-16,0 0 15,-1 0 1,26 0-1,-25 0-15,0 0 16,-1 0-16,1 0 16,0 0-1,0 0 1,0 0-16,24 0 16,1 0-1,-1 0-15,1 0 16,0 0-1,-26 0-15,26 0 16,25 0-16,-51 0 16,51 0-16,24 0 15,25 0-15,-50 0 16,-24 0-16,0 0 16,-26 0 15,26 0-16,-25 0 1</inkml:trace>
  <inkml:trace contextRef="#ctx0" brushRef="#br0" timeOffset="11363.77">15701 12055 0,'0'25'125,"50"-25"-109,0 0-16,-1 0 15,50 0-15,-49 0 16,49 0-16,-24 0 16,-26 0-16,1 0 15,-1 0-15,26 0 16,-25 0-1,-26 0-15,51 0 16,-1 0-16,1 0 16,-26 0-16,50 0 15,1 0-15,-26 0 16,0 0-16,-24 0 16,24 0-16,-24 0 15,0 0 1,-1 0-16,26 0 15,-26 0-15,1 0 16,-25 0-16,49 0 16,-24 0-16,-1 0 15,26 0 1,-26 0 0,-24 0-16,0 0 15,25 0-15,-26 0 16,26 0-1,-25 0-15,24 0 16,1 0-16,24 0 16,1 0-16,-1 0 15,1 0-15,-26 0 16,1 0-16,0 0 78,-26 0-62,1 0 15,50 0-15,-1 0-16,25 0 15,-49 0-15,49 0 16,-25 0-16,26 0 15,-51 0-15,1 0 16,24 25-16,-49-25 16,25 0-1,-50 24-15,24-24 16,1 0-16,50 0 47,-50 0-32,-1 0 1,1 0 0,0 0-1</inkml:trace>
  <inkml:trace contextRef="#ctx0" brushRef="#br0" timeOffset="17618.774">13593 16619 0,'50'0'94,"-1"0"-94,-24 0 16,0 0-16,24 0 15,1 0-15,24 0 16,-24 0 0,0 0-16,24 0 15,-49 0-15,49 0 16,25 25-16,-49-25 15,0 25 1,-1-25-16,26 0 16,-1 0-1,25 0-15,-24 0 16,24 0-16,0 0 16,0 0-16,-24 0 15,24 0-15,-25 0 16,-24 0-16,0 0 15,-25 0 1,24 0-16,1 25 16,-1-25-16,-24 0 15,25 0-15,49 0 16,-25 0-16,-24 0 16,24 0-16,-24 0 15,0 0-15,-1 0 16,-24 0-16,0 49 15,24-49-15,-24 0 16,50 0-16,-1 0 16,1 0-16,24 0 15,-50 0-15,51 0 16,-26 0-16,0 0 16,-49 0-16,25 0 15,-25 0-15,24 0 16,-24 0-16,49 0 15,1 0-15,-26 0 16,51 0-16,-26 0 16,0 0-16,1 0 15,-50 0 1,74 0-16,-49 0 16,24 0-16,0 0 15,1 0-15,-1 0 16,-24 0-16,24 0 15,1 0-15,-1 0 16,-24 0-16,24 0 16,0 0-16,-49 0 15,50 0-15,-26 0 16,-24 0-16,0 0 16,25 0-16,-26 0 15,51 0-15,-1 0 16,-49 0-16,49 0 15,1 0-15,-50 0 16,-1 0-16,26 0 16,0 0-1,-1 0-15,1 0 16,-25 0 0,49-25-16,-24 25 15,-26-24-15,26 24 16,0 0-16,24 0 15,-49 0 1,25 0 0,-1-25-1,-24 25 1,0 0-16,24 0 16,-24 0-16,50-25 15,-51 25-15,26 0 31,-25 0-15,24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08:44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24507 10666 0,'-25'-50'235,"-74"50"-235,-75-74 15,1 49-15,-1-49 16,0 49-16,1 0 16,49 0-16,25 25 15,-25-49-15,74 49 16,0 0-16,1 0 16,-26 0-16,51-25 15,-51 25-15,-24 0 16,49-25-16,-24 25 15,-1 0 1,-24 0-16,50 0 16,-51 0-16,76 0 15,-51 0-15,1 0 16,-1 0-16,26 0 16,-1 0-16,1 0 15,-26-25-15,1 25 16,24-24-16,0 24 15,1 0-15,-1-25 16,-24 25-16,49 0 16,-25-25-16,-24 25 15,24 0-15,-49 0 16,25 0-16,24 0 16,-49 0-16,0 0 15,0 0-15,-1 0 16,1 0-16,0 0 15,24 0-15,-24 0 16,50 0-16,-26-25 16,50 25-16,-24-25 15,-1 25-15,-24 0 16,-1-24-16,-24 24 16,0 0-1,0 0-15,24-50 16,1 50-16,-1 0 15,1 0-15,24 0 16,-24-25 0,49 25-16,-24 0 15,-1 0-15,-24 0 16,-1-25-16,1 25 16,24 0-16,-24 0 15,24 0-15,25 0 16,-24 0-16,-1 0 15,0 0-15,26 0 16,-76 0-16,26 0 16,0 0-16,24 0 15,-99 0-15,100 0 16,-51 0-16,51 0 16,24 0-16,-49 0 15,49 0-15,-25 0 16,1 0-16,-26 0 15,50 0-15,0 0 16,-24 25-16,24-25 16,0 25-16,0-25 15,1 0 1,-1 0-16,25 25 16,-50 0-16,1-1 15,-26 1-15,50-25 16,-49 25-16,49 0 15,0 0-15,1-1 16,-1 1 0,25 0-16,0 0 15,-50 24-15,50-24 16,0 0-16,0 25 16,0-26-1,0 1-15,0 0 16,0 0-16,0 0 15,0-1 1,0 1-16,0 0 16,0 25-1,0-26-15,0 26 16,25-25-16,-25 0 16,0-1-16,50 1 15,-50 0 1,24 25-16,1-26 31,-25 1-31,25 0 16,0 0-16,0 0 15,24-1-15,-24 1 16,0-25-16,49 50 16,-24-25-16,-1 0 15,1-1-15,74 26 16,-49-25-16,-1 0 15,25-25-15,-24 49 16,-1-24-16,25-25 16,0 25-16,1 0 15,-26-25-15,25 49 16,25-49-16,-24 0 16,98 0-16,-74 25 15,-25-25-15,50 25 16,-25 24-16,-25-49 15,-24 0-15,24 0 16,-49 0-16,24 0 16,-24 0-16,24 0 15,-24 0-15,49 0 16,-25 0-16,25 0 16,1 0-1,-26 0-15,25 0 16,0 0-16,1 0 15,24 0-15,0 0 16,-50 0-16,-49 0 16,25 0-16,24 0 15,-24 0-15,24 25 16,0-25-16,-24 0 16,49 0-16,-24 0 15,49 0-15,-25 0 16,-25 0-16,26 0 15,-26 0-15,25 25 16,-24-25-16,24 0 16,-50 0-16,100 0 15,-74 0-15,-1 0 16,0 0-16,-49 0 16,50 0-16,-26 0 15,-24 0-15,50 0 16,-1 0-16,-24 0 15,24 0-15,-49 0 16,24 0 0,-24 0-16,25 0 15,49 0-15,-25 0 16,-24 0-16,49 0 16,-24 0-16,-1 0 15,-24 0-15,-26 0 16,1 0 31,25 0-47,-25 0 15,24-25-15,-24 25 16,0 0-16,-25-25 16,50 25-16,-1-24 15,26-1-15,-75 0 16,49 25-16,-24-25 15,0-24-15,0 49 16,-1-25 0,1 25-16,25-50 15,-25 25 1,-1-24 0,1 49-1,-25-25 1,0 0-16,25 25 15,-25-25-15,0 1 16,0-1 0,0 0-1,50 0-15,-50 0 16,0 0 0,0 1-1,0-1 1,0 0-1,0 0-15,0 0 16,0-24 0,0 24-1,0 0-15,0 0 16,0 1 0,0-1-16,0 0 31,0 0-16,0 0 17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17:33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13146 9426 0,'-24'-25'141,"-1"-25"-126,-25 1-15,-49 49 16,-25-75-16,0 51 15,25-1-15,-50 0 16,25-25-16,25 1 16,-75 24-16,50 0 15,74 0 1,-49 0-16,25 1 16,-25 24-16,-25-25 15,0 25-15,-50-25 16,50 25-16,-75-25 15,-49-24-15,50 49 16,-25 0-16,-1-50 16,26 50-16,49 0 15,-24 0-15,49 0 16,0 0-16,0-25 16,24 25-16,-49 0 15,-24 0-15,49 0 16,-25 0-16,0 0 15,0 0-15,-24-25 16,73 25-16,-98 0 16,74 0-16,-50 0 15,-24-74-15,49 74 16,25 0-16,-50 0 16,75 0-16,25 0 15,-25 0-15,-1 0 16,26 0-16,-75 0 15,50 0 1,0 0-16,-1 0 16,-24 0-16,25 0 15,50 0-15,-51 0 16,26 0-16,-25 0 16,24 0-16,-24 0 15,25 0-15,49 0 16,-25 0-16,26 0 15,-1 0-15,-25 0 16,25 0-16,-49 0 16,-25 25-16,-25-25 15,49 25-15,-49 24 16,-25 1-16,50-50 16,0 49-16,25-24 15,49 0-15,-25-25 31,1 50-31,24-50 16,-25 24-16,-24 26 0,49-25 0,-25 0 16,-24 24-16,24 1 15,25-50-15,-24 50 16,24-1-16,-49-24 16,24 25-1,25-50-15,0 24 16,1 1-16,-1 25 15,25-1 1,0 1 0,-25-25-16,25 0 15,0 49-15,0-24 16,0-26 0,0 26-16,0-25 15,0 24 1,0-24-16,0 0 15,0 0-15,25 0 16,0-1 0,24 1-16,-24 25 15,0-25-15,24 0 16,1 24-16,-25-24 16,74 0-16,-25 24 15,-24-24-15,0 0 16,-1-25-16,1 25 15,24 0-15,50 49 16,-99-49-16,74 0 16,-24-1-16,49 26 15,-50-25-15,50 24 16,-25-49 0,50 50-16,-74-50 15,-1 50-15,25-26 16,-24 1-16,49 0 15,-25 0-15,50-25 16,-25 25-16,25-1 16,24 1-16,-49-25 15,0 50-15,-74-50 16,24 25-16,26-1 16,-26-24-16,50 0 31,25 50-31,24-25 15,1 0-15,-25-1 0,-50-24 16,75 50-16,-50-25 16,25 0-16,-50-25 15,99 0-15,-74 0 16,50 0-16,-75 0 16,75 0-16,-50 0 15,0 0-15,-25 0 16,0 0-16,1 0 15,24 0-15,24 0 16,-48 0-16,73 0 16,-74 0-16,25 0 15,-24 0-15,-1 0 16,-25 0-16,1 0 16,24 0-16,0 0 15,50 0-15,-25 0 16,-25 0-16,-24 0 15,24 0-15,-25 0 16,25 0-16,50 0 16,-49 0-16,48 0 15,-24 0-15,-24 0 16,24 0-16,-50 0 16,0 0-16,-49 0 15,50 0 1,-1 0-16,50 0 15,0 0-15,25-25 16,99 0-16,-50 0 16,-24 0-16,25 1 15,-100-26-15,25 25 16,-50-24-16,1-1 16,-1 25-16,0-24 15,1-1-15,24 0 16,-25 1-16,50-26 15,-74 51-15,0-26 16,-1 25-16,1-24 16,-25-1-16,24 25 15,-24-24-15,0 49 16,0-50-16,24 25 16,-49-24-16,50 24 15,-50 0-15,25 0 16,-25 0-1,0 1-15,0-1 94,0-25-78,0 25-1,-25-24-15,0 49 16,-49-75-16,49 75 16,-49-25-16,-26-49 15,26 74-15,-50-50 16,49 1-16,26 49 16,-50-25-16,49 25 15,25-25-15,0 25 16,1-25-16,-1 25 15,-25-24 1,25 24-16,25-25 16,-24 25-16,-1 0 15,0 0-15,0 0 16,-49-50-16,49 50 16,0 0-1,0 0 470,-24 0-485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12:00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22547 9426 0,'-49'-25'125,"-150"25"-109,-24 0-16,25 0 15,-50 0-15,24 0 16,-48 0-16,-1 0 16,25 0-16,-25 0 15,99 0-15,-49 0 16,25 0-16,24 0 15,25 0-15,-99 0 0,25 0 0,0 0 32,-50 0-32,0 0 15,74 0-15,1 0 0,74 0 0,-50 25 16,50 0-16,75-25 31,-51 24-15,51-24-16,-50 25 0,24-25 0,-24 0 15,-50 75-15,75-75 32,-25 0-32,49 24 15,-24 26-15,-26-25 16,26-25-16,24 25 16,-24 24-16,49-49 15,0 50-15,0-25 16,1-1-16,24 1 0,-50 25 0,50-1 15,0 1 17,0-25-32,0 0 31,0 0-15,25-1-1,0 1-15,24 25 16,26-25-1,-75-1-15,74 1 16,50 50-16,0-26 16,25 26-16,0-51 0,24 51 0,-24-26 15,25-24 1,24 25-16,1-1 16,49-24-16,-50 25 15,1-25-15,74-25 16,-50 24-16,-25 1 15,1-25-15,-26 0 16,-74 0-16,50 0 31,-49 0-31,24 0 0,24 0 0,-24 0 16,25 0-16,-74 0 16,24 0-16,0 0 15,0 0-15,1 0 16,-1 0-16,25 0 15,49 0-15,-73 0 16,48 0-16,-48 0 16,48 0-16,-48-49 15,-1 49-15,25-25 16,-25 25-16,-24 0 16,24-25-16,-74 0 15,49 0-15,-74 1 16,25 24-16,49-25 15,-24-25 1,-1 25-16,26-49 16,-1 49-16,-24-49 15,74-1-15,-74 26 16,-26-1 0,1 25-16,-25-24 15,0 24-15,0-25 16,0 26-16,25-1 15,-25 0 1,25 25-16,-25-25 16,0 0-1,0 0 1,0 1 0,0-26-16,-25 50 15,25-50-15,-25 50 16,0-49-16,1 24 15,24 0 1,-75-24-16,75-1 16,-49 25-16,49 0 15,-25 25-15,-25-49 16,25-1 0,0 25-1,1 1-15,-26-1 63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12:55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16867 9004 0,'25'0'15,"0"0"1,0 0-16,49 0 15,0 0-15,-24-25 16,49 25-16,25-25 16,-25 25-16,75-49 15,25 49-15,24 0 16,0 0-16,50 0 16,-50 0-16,-24 0 15,-1 0-15,50 0 16,-49 0-16,49 0 15,124 0-15,-174 25 16,174-25 0,-49 24-16,49 51 15,-75-75-15,-24 25 16,74 0-16,-74-25 16,-49 24-16,48 51 15,-73-75-15,24 25 16,-74-25-16,99 24 15,-25-24-15,-74 0 16,49 50-16,-24-50 16,-75 0-16,1 0 15,24 0-15,24 25 16,-24 0-16,25-1 16,-74-24-16,-26 0 15,50 50-15,50-50 16,25 25-16,0 0 15,-26-1-15,1 26 16,-50-50-16,-24 25 16,49-25-16,-50 25 15,-49-25-15,25 49 16,-26-49-16,1 25 16,0-25-16,-25 50 15,50-26 1,-25 26-1,-25 0 1,0-1-16,0 26 31,0-51-15,0 26-16,0 0 0,0-25 0,0 24 16,0 1-16,0-1 15,-75 1-15,50-50 16,-49 25-16,-25 0 15,-25-25-15,0 0 16,24 0-16,1 0 16,0 0-16,-50 0 15,50 0-15,0 0 16,-25 0-16,0 0 16,-25 0-16,25 0 15,0 0-15,0-25 16,0 0-16,25 25 15,-1 0-15,-49 0 32,50 0-32,0 0 15,0-25-15,-25 25 16,25 0-16,-1 0 16,-73 0-16,49 0 15,0 0-15,-25 0 16,25 0-16,49 0 15,1 0-15,-25 0 16,24 0-16,-49 0 16,-24 0-16,-1 0 15,-25 0-15,25 0 16,25 0-16,-49 0 16,49 0-16,24 0 15,-49 0-15,50 0 16,-74 0-1,24 0-15,0 0 16,0 0-16,0 0 16,25 0-16,50 0 15,-1 0-15,51 0 16,-1 0-16,-25 0 16,25 0-16,-49 0 15,24-25-15,-24 25 16,-25-24-16,24 24 15,-24 0-15,0 0 16,0 0-16,0 0 16,-1 0-16,-24 0 15,0 0-15,0 0 16,50 0-16,-1 0 16,1 0-16,24 0 15,-49 0-15,0 0 16,-25 0-16,25 0 15,-50 0-15,50 0 16,24 0-16,-24 0 16,0 0-16,-50 0 15,50 0-15,-25 0 16,49 0 0,1 0-16,24 0 15,-49 24-15,74-24 16,-49 0-16,24 0 15,1 0-15,-1 0 16,-49 0-16,24 0 16,26 50-16,-26-50 15,-24 0-15,0 0 16,0 0-16,-25 0 16,49-50-16,26 26 15,-1-26 1,25 0-16,0 26 15,1-26-15,24 25 16,-25 25-16,25-50 16,-25 1-16,25 24 15,0 0-15,-25 0 16,25-24 0,0 24-1,0 0-15,0 0 16,0-24-16,0 24 15,0 0 1,0-49-16,0 24 16,0 1-16,0-26 15,25 26 1,-25-1-16,50 0 16,-50 26-16,0-1 15,24 0-15,26-25 16,-50 1-1,25 24-15,0 0 16,-1 0 0,-24 0 15,25 1-15,0-1-1,0-25-15,0 50 16,-25-25-16,24 1 15,1 24 1,-25-25 0,25 25-16,25 0 15,-25 0 1,24 0-16,-24-50 16,25 50-16,-1 0 31,-24 0-31,0 0 15,24 0-15,1 0 16,24-25-16,-49 25 16,25 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28:57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12998 14684 0,'24'0'140,"1"0"-140,50-24 16,98 24-16,26-25 16,-1 25-1,100-50-15,24 1 16,-24 49-16,-25-50 15,-25 0-15,-99 50 16,24 0-16,-73 0 16,48 0-16,-73 0 15,24 0-15,25-24 16,-25 24-16,50 0 16,-50 0-16,25 0 15,50 0-15,-75 0 16,25 0-16,25 0 15,-50 0-15,0 0 16,-24 0-16,24 0 16,50 24-16,-50-24 15,0 0-15,50 25 16,-74 0-16,24-25 16,-25 25-16,-49-25 15,99 25-15,-74-25 16,24 24-16,0 51 15,-49-75-15,99 0 16,-49 25-16,24-25 16,-49 24-16,49 26 15,-25-50 1,-24 0-16,-1 25 16,1 0-1,-25-1 1,49 1-1,-24-25 1,-1 25 0,1-25-16,24 50 15,-49-50-15,25 0 16,0 24-16,-1-24 16,1 25-1,24 0-15,1 25 16,-1-26-16,-24-24 15,24 0-15,-24 0 16,24 0-16,-24 0 16,-26 0-1,26 0-15,-25 0 16,24 0-16,1 0 16,0 0-16,24 0 15,25 0-15,-49 0 16,0 0-16,24 0 15,0-24 1,-49 24 0,-25-25-16</inkml:trace>
  <inkml:trace contextRef="#ctx0" brushRef="#br0" timeOffset="3092.685">5978 6201 0,'50'0'141,"24"0"-125,25 0-16,0 0 15,1 0-15,-1 0 16,-25 0-16,25 0 16,25 25-16,-49-25 15,-1 0-15,-24 0 16,24 0-16,26 0 15,-51 0-15,1 0 16,24 0-16,1 0 16,24 0-16,-25 0 15,25 0-15,25 0 16,-49 0-16,-1 0 16,-24 0-16,-25 0 15,24 0 1,-24 0 15,25 0-15,24 0-16,-24 0 15,-1 0-15,1 0 16,-25 0 0,0 0 30,-1 0-14,51 0-32,-26 0 15,-24 0-15,25 0 16,-25 0-16,-25-25 16,24 25-16,26 0 15,24 0-15,26 0 16,-51 0-16,1 0 15,24-25-15,-49 25 16,0-24 0,0 24 15,74 0-31,0 0 16,25-25-16,-74 25 15,-25 0-15,24-25 16,-24 25-16,0 0 15</inkml:trace>
  <inkml:trace contextRef="#ctx0" brushRef="#br0" timeOffset="6335.401">6598 6325 0,'-25'0'156,"0"25"-140,25 0-16,-49 24 15,-1 1-15,25 0 16,-49-1-16,24 26 16,26-26-16,24-24 15,-75 49-15,75-24 16,-74 0-16,24-1 15,1 26-15,-1-26 16,25 1-16,-24 0 16,24 24-16,25-24 15,-50-26-15,25 51 16,-49 24-16,49-49 16,-49 49-16,49-50 15,25 26-15,0-1 16,-75 25-16,75-74 15,-24 75-15,-26-1 16,50-50-16,-50 1 16,50 24-16,0 26 15,0-76-15,0 51 16,-49 49-16,49-75 16,0 26-16,0 24 15,0 0 1,0 75-16,0-75 15,0 100-15,0-26 16,0 26-16,0-51 16,0-23-16,0-1 15,0 49-15,25 1 16,49-1-16,-74-73 16,0 73-16,50 1 15,-50 0-15,24-75 16,1 25-16,25 25 15,-25-50-15,24 0 16,-24 25-16,0-25 16,24 50-16,1-50 15,49 100-15,-74-150 16,74 75-16,-74-24 16,74-26-16,-74-24 15,25 74-15,-25-100 16,49 101-16,-24-76 15,-26 1 1,26 24-16,-50-49 16,74 25-16,-24 24 15,0-49-15,-1 24 16,26 26 0,-51-50-16,26 49 15,25 0-15,-51-49 16,1 0-16,0 0 15,0 0-15,24 24 16,-24-24 0,50 25-16,-51-1 15,1-24-15,25 25 16,24-26-16,-49 1 16,25 50-16,24-26 15,-24-24-15,49 50 16,-50-26-16,75 1 15,-24-1-15,-26 1 16,1 0-16,24 24 16,-25-74-16,-24 50 31,49 24-31,25-49 16,-50 49-16,-24-49 0,99 0 15,-124 24-15,49-24 16,0-25-16,-24 50 15,49-50-15,-49 25 16,-25-25-16,49 24 16,75 51-16,-25-50 15,50 49-15,-1-24 16,26 24 0,-26-49-16,26 0 15,-1 0-15,-24 24 16,-75-49-16,-25 25 15,-24-25-15,24 25 16,-24-25-16,49 49 16,1-49-16,48 25 15,-48-25-15,-1 0 16,0 0-16,-25 0 16,-24 0-16,0 0 15,-1 0-15,26 0 16,-26 0-16,26 0 15,-1 0-15,75-25 16,-50 25-16,-24-24 16,-1 24-16,-49 0 15,0 0-15,-1 0 32,1 0-32,25 0 15,24-50-15,-24 50 16,24-25-16,-49 25 15,25-25-15,-1 25 16,-24-24 0,25-1-16,-25 25 15,24 0-15,26-25 16,-51 25-16,51 0 16,-26-50-16,-24 50 15,0 0-15,49 0 16,-49 0-16,25-24 15,-25-1-15,74-25 16,-74 50 0,-1 0-16,1-25 15,25 25-15,-25 0 16,24-49-16,26 24 16,-51 0-16,26-25 15,0 26-15,-50-1 16,49 0-16,-24 0 15,25 25 1,-1-49 0,-24-1-1,0 50 1,25-25 0,-50 0-1,24-24 1,-24 24-1,0-25-15,25 50 16,0-24-16,0-1 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34:30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16793 6152 0,'-25'0'0,"25"-50"16,-25 25-1,0 0 1,1 1 0,-1-1-16,0 0 15,-25-25-15,1 50 16,-1-24-16,25-1 15,-24 0-15,-1 25 16,-24-25-16,-1 0 16,26 0-1,-1 25-15,25 0 16,-49 0 0,24 0-16,25 0 15,-49 0-15,-25 0 16,49 0-16,1 0 15,-1 0-15,-24 0 16,24 0-16,-24 0 16,49 0-1,-25 0-15,-24 0 16,49 0-16,-50 0 16,-49 0-16,50 0 15,-25 25-15,74-25 16,-25 75-16,26-75 15,24 25-15,-50-1 16,50 1-16,-25 0 16,0 0-16,25 0 15,-24-1-15,24 26 16,0-25-16,0 24 16,-25-24-16,25 25 15,0-1-15,0 1 16,0 0-16,0 24 15,0 0-15,0-49 16,0 50-16,0-26 16,25-24-16,-1 25 15,1-50-15,0 24 16,25 1 0,-50 0-16,49-25 15,1 50-15,-1-50 16,1 49-1,74 1-15,-50-50 16,26 0-16,123 25 16,-49 0-16,-75-25 15,50 0-15,-25 0 16,-25 0-16,-25 0 16,1 0-16,74 0 15,-50 0-15,0 0 16,-49 0-16,24 0 15,-24-25-15,24 0 16,0-25-16,26-49 16,-51 74-16,1-24 15,-1-51-15,-24 51 16,0 24-16,-25-49 16,25-26-16,-25 26 15,0 49 1,0-24-16,0 24 15,0 0-15,0-25 16,0 26-16,-25-1 16,25 0-16,-25 25 15,25-25-15,0 0 16,-49-24-16,24 24 16,25 0-1,-25 0-15,0 1 16,0-26-16,1 25 15</inkml:trace>
  <inkml:trace contextRef="#ctx0" brushRef="#br0" timeOffset="2562.306">16197 14064 0,'-24'0'31,"24"-49"-31,0 24 16,-25-25-16,-25-24 15,50 49-15,-25-49 16,1 24-16,24-24 16,-50-26-16,50 51 15,-25-1 1,-24-49-16,-1 25 15,25 24-15,0 0 16,-49-49-16,24 49 16,26 1-1,-26 49-15,0-25 16,1 0-16,24 0 16,-49 1-16,-1-1 15,-74 0-15,0 25 16,25-25-16,75 25 15,-75-25-15,0 25 16,0 0-16,25 0 16,24 0-16,1 0 15,24 0-15,-24 0 16,49 25 0,0-25-1,0 25-15,25 0 16,-25 0-16,1-25 15,-1 49-15,25 26 16,-25-51 0,25 51-16,0-26 15,0 1 1,0 25-16,0-1 16,0 25-16,0-49 15,0-1-15,0 26 16,0-26-16,0 26 15,25 24-15,-25-74 16,25 24-16,-1 75 16,-24-74-16,50 0 15,-25 24-15,-25-24 16,25 24-16,24 1 16,-24-26-16,49 26 15,-74-26-15,50 26 16,0-26-16,-25 1 15,24 24-15,26-24 16,-26 24-16,50 1 16,-49-26-16,-25 1 15,99-1-15,-50 51 16,50-26-16,-49-24 16,123-1-16,-123 1 15,-26-25-15,1 0 16,-25-25-16,49 0 15,-49 0-15,49 0 16,1 0-16,-1 0 16,-24 0-1,24 0-15,25 0 16,-24-50-16,-1 0 16,-24-24-16,74-25 15,-75 74-15,1 0 16,0-49-16,-26 49 15,-24 0-15,25-99 16,0 74-16,25-24 16,-50-25-16,24-25 15,1 49-15,-25-49 16,50 0-16,-50 25 16,0 49-16,0-49 15,0 50-15,0-26 16,0 50-16,0 1 15,0-26-15,0 25 16,0-24 0,-25 24-16,25-25 15,-25 25 1,0 1 0,1-1-16,24 0 31,-25 0-31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4:22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5953 7441 0,'-49'-49'156,"-76"24"-140,26 25-16,-50 0 15,-24 0-15,49 0 16,25 0-16,-50 0 16,50 0-1,24 0-15,-24 0 16,0 0-16,49 0 16,0 0-16,1 0 15,-1 0-15,25 25 16,1-25-16,-1 0 15,0 0-15,0 0 16,0 49-16,1-24 16,-26 0-1,25 25-15,-24-26 16,-1 26-16,0 0 16,1-1-16,24-24 15,0 25-15,25-26 16,0 26-16,0 0 15,0-1-15,0 26 16,0-50 0,0 49-16,0-24 15,0-1-15,0 1 16,0-1-16,0 1 16,0-25-16,25 24 15,0-24-15,24 0 16,-24 25-16,25-26 15,-1 1-15,1-25 16,-25 25 0,24-25-16,51 25 15,-51-25-15,26 0 16,24 0-16,0 0 16,25 0-16,50 0 15,-1 0-15,-49 0 16,-24 0-16,-26 0 15,0 0-15,-49 0 16,124 0 0,-25 0-16,0 0 15,25 0-15,-75 0 16,1 0-16,-26 0 16,26 0-16,-26 0 15,51 0-15,-51 0 16,50-25-16,-24 0 15,-26-24-15,-24 24 16,50-25-16,-50 1 16,-1 24-16,-24-25 15,25 1-15,-25 24 16,0-50 0,0 51-16,0-1 15,0-25-15,0 1 16,0 24-16,0-50 15,0 50 1,0-24-16,-25-1 16,1 50-16,-26-49 15,0-1-15,25 25 16,-24 0-16,-1 25 16,50-24-16,-25 24 15,-24-25 1,-1 25-1,-24-25-15,-1 25 16,26 0 0,24 0-16,-25 0 15,1 0 1,-1 0-16,1 0 31,24 0-15</inkml:trace>
  <inkml:trace contextRef="#ctx0" brushRef="#br0" timeOffset="2155.771">6003 9847 0,'0'-24'0,"0"-1"78,-50-25-63,50 25-15,-49 1 16,24-1-16,-75 0 16,1 0-1,-25 0-15,-74-49 16,148 74-16,-24-25 16,-1 25-16,-73-25 15,98 25-15,25 0 16,0 0-16,-24 0 15,-1 0 1,-49 0-16,0 0 16,-50 0-16,74 0 15,1 0-15,24 0 16,1 0-16,24 0 16,-25 0-16,1 0 15,-26 0-15,26 0 16,24 0-16,0 0 31,0 0-15,-24 0 15,49 25-15,-25 0-16,0 0 15,25 24-15,0 1 16,0-25-1,0 49 1,0-24 0,0-25-16,0-1 15,0 26-15,0-25 16,0 0-16,0-1 16,0 1-16,0 25 15,0-25 1,0 0-16,25 24 15,0-24-15,24 25 16,1-26-16,-25 1 16,49 0-16,-24 25 15,-25-50-15,-1 24 16,51 1-16,-26 0 16,26-25-16,-1 25 15,25 0-15,-24-1 16,49-24-16,-25 25 15,0-25-15,-49 25 16,148 0-16,-74-25 16,75 0-16,-26 0 15,-98 0-15,-1 0 16,-49 0-16,0 0 16,25 0-1,24 0-15,-24 0 16,49 0-16,-50 0 15,-24 0-15,25 0 16,-25 0-16,24 0 16,-24 0-16,25 0 15,-1 0-15,-24 0 16,0-50-16,-25 1 31,0 24-15,0-25-1,0 1-15,0-26 16,0 26-16,0 24 0,0-25 16,0 25-16,-25 1 15,0-26-15,25 25 16,-25 25-16,1-50 16,24 26-1,-25-1 1,-25-25-1</inkml:trace>
  <inkml:trace contextRef="#ctx0" brushRef="#br0" timeOffset="5318.069">6077 12502 0,'-25'-25'125,"1"0"-109,-26-49-16,0 49 16,1-50-16,-1 26 15,0 24-15,-24-50 16,24 75-16,26-24 16,-26 24-16,25-25 15,0 25-15,1-25 16,-26 25-1,50-25-15,-50 25 16,-24 0-16,0 0 16,-1 0-16,-24 0 15,25 0-15,-26 0 16,-24 0-16,25-25 16,-25 25-16,74 0 15,-24 0-15,24 0 0,26 0 16,-1-24-16,0 24 15,-25 0 1,26 0-16,-1 0 16,0 0-16,-25 0 15,1 0 1,-1 0 0,1 24-1,-1-24-15,25 0 16,0 50-16,-24-25 47,-1 24-32,25-24 1,1 50-16,-1-50 16,25 24-16,-25-24 15,25 25-15,0-26 16,0 26-1,0-25 1,0 24 0,0-24-1,25 74 32,-25-74-47,25 0 16,-1 0-16,1 0 15,0-1-15,0 1 16,0-25-16,-1 25 16,1 0-16,0 0 15,0-25-15,24 24 16,1 51 0,99 24-1,-100-99-15,-24 50 16,0-50-16,49 24 15,-24 1-15,-25-25 16,49 25-16,1-25 16,24 0-16,25 50 15,-25-50-15,50 25 16,-75 24-16,1-49 16,-50 0-16,24 0 15,1 25-15,24-25 16,25 0-16,1 0 15,-26 0-15,25 0 16,-49 0-16,24 0 16,1 0-16,-50 0 15,24 0-15,1 0 16,-25 0-16,-1 0 16,26 0-16,0 0 15,24 0-15,-49-25 16,49 25-16,1 0 15,-51-25-15,51 1 16,-1-1-16,-49 25 16,49-25-1,-24-25-15,-50 25 47,50-49-31,-25 74-16,-1-50 0,-24 26 15,25-26 1,-25 25 0,0-24-16,0 24 15,0 0 1,0 0-16,0 0 47,0-24-47,-25 24 15,25-25-15,-49 1 16,24 24 0,0-25-16,-25 26 15,26-26-15,-26 25 16,25 0-16,25 1 16,-49 24 109,-26 0-125,50 0 15,-49-50 1,24 25-1,26 25 1,-1 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39:39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13196 7268 0,'-25'-25'47,"0"0"-32,-24 0-15,24 1 16,0 24-16,0 0 15,1-25-15,-1 25 16,0-25-16,-49 25 16,-26 0-16,26 0 15,-25 0-15,0-50 16,-1 50-16,-24 0 16,25 0-16,0 0 15,-25 0-15,25 0 16,-1 0-16,-24 0 15,50 0-15,49 0 16,-49 0 0,24 0-16,1 0 15,-26 25-15,1 0 16,49 0-16,-25 0 16,25-1-16,-24 1 15,24 0-15,-49 25 16,74-26-16,-25 1 15,0 0-15,25 0 16,-25 24-16,25 1 16,0 24-1,0-49-15,-25 50 16,1-26-16,-1-24 16,25 0-16,0 0 15,0-1-15,0 1 16,0 0-16,25 25 15,-1-1-15,1 1 16,0 0-16,0-1 16,0-24-16,-1 0 15,51 49-15,-50-24 16,24-1 0,26 26-1,-50-50 1,24 24-16,1-24 15,-1 0-15,1 0 16,0-1-16,-1 1 16,1 0-16,-1-25 15,-24 0-15,25 0 16,-1 0-16,26 50 16,-26-26-1,26-24-15,-26 0 16,26 25-16,-50-25 15,74 50-15,-74-50 16,24 0-16,26 0 16,-1 0-16,25 25 15,1-1-15,-51-24 16,26 0-16,-26 0 16,1 0-16,-1 0 15,-24 0-15,50 0 16,-26-24-16,1 24 15,-25-25-15,24 25 16,-24 0-16,74-25 16,-49-25-16,-25 50 15,24 0-15,1 0 16,-50-24 0,50 24-1,-26-50-15,26 25 16,-25 25-1,0-49-15,24 24 16,-24 0-16,0-25 16,24 26-16,-24-26 15,0 25-15,25-49 16,-50 49-16,24-25 16,1 1-16,0 24 15,0-25-15,0 1 16,-1-26-16,-24 26 15,25 24-15,-25 0 16,25-25 0,-25 26-16,0-1 15,0 0 1,0-25-16,0 26 62,0-26-15,0 25-31,0 0-16,0 1 16,0-1-16,0 0 15,-25-25-15,25 1 47,-25 24-31,1 0-16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41:48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11807 9773 0,'0'-74'250,"-50"49"-234,1 0-16,24 0 15,0 0-15,0 25 47,-49-49-31,49 49-16,-24-25 15,24 25-15,-50 0 16,51 0-16,-26 0 16,25 0-16,0 0 31,-24-25-16,24 25 1,-25 0-16,-24 0 16,24 0-16,-24 0 15,24 0-15,25 0 16,-49 0-16,49 0 78,-74 0-78,25 0 16,-1 0-16,50 0 15,-49 0 48,0 0-48,49 0-15,-25 0 16,25 0-16,-24 0 16,24 0 15,0 25-15,-24 0-1,49 0 1,-25-25-16,25 24 15,0 1 1,0 25 0,-50-1-1,50-24 17,0 50-32,0-51 15,0 26 1,0-25-1,0 24-15,0 1 16,0-25 0,0 25-16,0 24 15,25-49 1,-25 0-16,0 24 16,50 1-16,-26-25 15,-24 24-15,25-24 16,-25 0-16,0 0 15,50-1-15,-50 1 16,49-25 0,-24 50-1,0-50 17,25 0-17,-26 25-15,1-25 16,25 24-16,-1 1 15,-24 0-15,50-25 16,-51 0 0,51 0-16,-1 0 15,-24 0-15,24 0 16,1 0-16,-51 0 16,26 0-16,0 0 15,-1 0-15,-24 0 16,25 0-16,-25 0 15,49 0-15,-49 0 16,0 0-16,24 0 16,1 0-1,-25 0-15,24-25 16,-24 25 0,-25-25-16,50 25 31,-1-24-16,-24 24-15,0-25 16,24 25 15,-24-25-31,0 0 16,0 0-16,0 25 16,-25-24-1,24-1 1,1 0-1,-25-25 1,25 26 0,-25-26-1,0 25-15,25 0 16,-25 1 0,0-1 30,0 0-30,0 0 0,0 0-16,0 1 31,0-1-31,0 0 16,0 0-16,0 0 15,-25 0 1,25 1 15,0-26-15,-25 25 15,25-24-15,-49-1-1,24 0 1</inkml:trace>
  <inkml:trace contextRef="#ctx0" brushRef="#br0" timeOffset="4788.299">4986 9475 0,'-25'0'141,"0"-24"-16,-74 24-110,24-25-15,1 25 16,0 0-16,24-50 16,25 50-1,0 0-15,1 0 16,-1 0-1,0 0 1,0 0-16,0 0 125,1 25-109,24 0-1,-25 0-15,25-1 32,0 1-17,-25-25-15,25 25 31,0 0-15,-25 0 0,25-1-1,-25 26 32,25-25-31,0 0 15,0-1-31,0 1 16,0 25-1,0-25 1,0-1 0,0 26-1,0-25 1,0 0-1,0-1-15,25-24 16,-25 25 0,0 0-1,25 0 1,0 0 0,-25 0-1,25-25 1,-1 24 140,26 1-156,-25-25 16,0 0-16,-1 0 15,51 50-15,-50-25 16,24-25 0,1 24-1,-25-24 1,49 0 93,25 25-93,-49-25-16,0 0 15,-1 25 1,26-25 406,-26-25-406,1 0-16,-1 25 15,-24-24-15,0-1 31,25 0 32,-50 0-63,24 0 16,26 1-1,-50-1 1,0 0-16,25 25 15,0-25-15,-25 0 16,24 0 0,-24 1-16,0-1 15,0 0 17,0 0-32,0 0 15,25 1-15,25-51 16,-50 50-1,0 1 17,0-1 30,0 0-46,0 0-16,0 0 15,0 1 1,0-1-16,0-25 31,-25 25 32,25 1-63,0-1 31,-25-25-31,0 50 31,25-25-31,-24 25 0,24-24 16,-50-1-16,25 0 31,0 25-15</inkml:trace>
  <inkml:trace contextRef="#ctx0" brushRef="#br0" timeOffset="14678.34">8409 6648 0,'-50'-50'203,"-99"0"-203,-24 26 16,-1-1-16,75 25 15,-50 0-15,75 0 16,24 0-16,-24 0 15,24 0-15,0 0 16,26 0 0,-1 0-1,0 49 1,0-24-16,0 25 16,1 24-16,-26-49 15,50 25-15,0-26 16,0 26-16,-25-25 15,25 0-15,0 24 16,0-24 0,0 25-16,0-25 15,0 24-15,0-24 16,0 49-16,0-49 16,0 25-16,0-1 15,50 1-15,-50-25 16,74 49-1,-49 25 1,0-99 0,0 25-16,-1 0 15,-24 0-15,25-25 16,0 25-16,0-25 16,24 0-16,-24 24 15,25-24-15,-1 0 16,26 0-16,-1 0 15,1 0-15,-1 0 16,0 0-16,1 0 16,-1 0-16,-49 0 15,50 0-15,-51 0 16,51-49-16,-50 49 16,-1-25-16,1 25 15,25-50 1,-25 26 15,-1-1-31,1 0 16,0-74-1,0 99 1,0-25-16,-25-25 16,0 26-1,0-26 1,49 25-16,-49-24 15,0-1 1,0 25-16,25 0 16,-25 1-16,0-1 15,0 0-15,0-49 16,0 49 0,0 0-1,0 0-15,0 0 16,0 0-1,0 1 1,0-1 0,0 0-16,0 0 15,0 0-15,0 1 16,-25-1 0,25 0-16,-25 25 15,1 0-15,-1 0 16,-25-25-16,25 25 15,1 0 1,-26 0-16,0 0 63,26 0-63,-51 0 15,50 0-15,-24 0 266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23:33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5531 10220 0,'25'-25'171,"25"0"-171,-25-25 16,24 26-16,1-1 16,-1 0-16,-24 25 15,50-75-15,-50 75 32,-1 0-17,1 0 1,50 0-1,-51 0-15,26-49 16,0 49-16,24 0 16,25 0-16,-24-25 15,-1 25-15,0 0 16,-24 0-16,0-25 16,-1 25-16,26 0 15,-51 0-15,26 0 16,25 0-16,-26 0 15,26 0-15,-26 0 16,26 0-16,-26 0 16,-24 0-16,25 0 15,-26 0-15,51 0 16,-1 0-16,-49 0 16,49 0-16,1 25 15,-26-25-15,1 0 16,24 25-16,-24-25 15,24 25-15,1-1 16,-50-24 0,74 25-16,-25-25 15,-49 25-15,0-25 16,0 0-16,0 0 16,24 0-16,-24 0 15,49 0-15,-24 25 16,0-25-16,-26 0 15,51 0-15,-26 25 16,26-25-16,-26 25 16,26-25-16,-50 0 15,-1 0-15,26 0 16,0 0 0,-25 0-16,24 0 15,1 0-15,24 0 16,-49 0-16,25 0 15,24 0-15,-24 0 16,-1 0-16,1 0 16,24 0-16,-24 0 15,-25 0-15,49 0 16,-49 0-16,24 0 16,1 0-1,0 0 1,-1 0-16,1 0 15,24 0-15,1 0 16,-26 0-16,1 0 16,-25 0-16,49 0 15,1 0-15,-1 0 16,-24 0-16,24 0 16,0 0-16,1 0 15,-26 0-15,26 0 16,24 0-16,0 0 15,25 0-15,0 0 16,-49 0-16,24 0 16,-25 0-16,-49 0 15,74 0-15,25 24 16,-49-24-16,49 0 16,-25 0-16,75 50 15,-75-50-15,25 0 16,-25 0-16,-24 0 15,-1 0-15,0 0 16,1 0-16,-1 0 16,25 0-16,-49 0 15,25 0 1,24 0-16,-25 0 16,1 0-16,-51 0 15,51 0-15,-26 0 16,1 0-1,0 0 1,-26 0-16,26 0 16,-25 0-16,49-50 15,-24 50-15,-1 0 16,26 0-16,-26 0 16,1 0-16,24 0 15,-49 0-15,50 0 16,-26 0-16,26 0 15,24 0-15,0 0 16,50 0-16,-25 0 16,0-24-16,0 24 15,-25 0-15,1 0 16,48 0-16,-48 0 16,-1-50-16,-25 50 15,1 0-15,-1-25 16,0 25-16,26-25 15,-1 25 1,-25-25-16,26 25 16,-26 0-16,25-49 15,0 49-15,50 0 16,-25-25-16,0 0 16,0 25-16,-25 0 15,-24 0-15,24 0 16,-24 0-16,-26 0 15,26 0-15,-26 0 16,1 0-16,-1 0 16,-24 0-16,25 0 15,24 0-15,-24 0 16,24 0-16,1 0 16,-51 0-16,51 0 15,-50 0-15,49 0 16,-49 0-16,24 0 15,-24 0 1,25 0-16,-25 0 16,49 0-16,25 0 15,-24 0-15,24 0 16,0 0-16,-24 0 16,-26 0-1,26 0-15,-26 0 16,26 0-16,-26 0 15,-24 0-15,25 0 16,-26 0-16,51 0 16,-50 0-16,24 0 15,51 0-15,-26 0 16,25 0-16,0 0 16,1 0-16,-51 0 15,26 0-15,-26 0 16,1 0-16,-1 0 15,26 0 1,-50 0-16,49 0 16,-24 0-16,-1 0 15,-24 0-15,25 0 16,-1 0 0,-24 0-16,0 0 15,0 0-15,0 0 16,-1 0-1,1 0-15,0 0 16,0 0 0,0 0-16,-1 0 15,1 0 1,0 0-16,0 0 16,0 0-1,-1 0-15,1 0 78,-25-25-62,0 1 125,0-1-141,0 0 31,0 0-16,0 0 1,0 1 0,0-1 62,0 0-16,0 0 141,0 0-31,0 1 235,-25 24-407,1 0 15</inkml:trace>
  <inkml:trace contextRef="#ctx0" brushRef="#br0" timeOffset="6030.144">5755 12948 0,'0'-25'562,"-25"25"-499,25-25 78,0 1-48,0-1-77,0 0 15,0 0-15,0 0-1,0 1 17,0-26-32,25 25 15,-1 25 1,26 0 31,0-49-32,-25 24-15,49 25 16,-49 0-16,0 0 16,49-25-16,-49 25 15,24-25-15,26 0 16,-50 1 0,24 24-1,1 0-15,24 0 16,1 0-16,-1 0 15,-49 0-15,24 0 16,-24 0-16,50 0 16,-26 0-16,26 0 15,-1 0 1,1 0-16,24 0 16,0 0-16,0 0 15,0 0-15,-49 0 16,24 0-16,1 0 15,-50 0-15,49 0 16,0 0-16,-49 0 16,50 0-16,-1 0 15,-24 0-15,24 0 16,25 0-16,-24 0 16,49 0-16,-25 0 15,0 0-15,50 24 16,-25 1-16,-50-25 15,-24 0-15,25 0 16,-26 0-16,26 25 16,-1-25-16,0 0 15,50 0-15,-24 0 16,-26 0-16,0 0 16,50 25-16,-49-25 15,-1 0-15,1 25 16,24-25-16,-25 0 15,-24 0-15,24 0 16,1 0-16,-26 0 16,51 0-1,-26 0-15,25 0 16,-24 0-16,24 0 16,0 0-16,-25 0 15,26 0-15,-75 0 16,49 0-16,25 0 15,-74 0-15,49 0 16,1 0-16,-1 0 16,50 0-16,-49 0 15,24 0-15,-25 0 16,1 0-16,-1 0 16,25 0-16,-24 0 15,24 0-15,25 0 16,-25 0-16,25 0 15,-25 0-15,50 0 16,-50 0-16,-24 0 16,24 0-16,-24 0 15,-1 0-15,-24 0 16,24 0-16,25 0 16,0 0-16,1 0 15,-1 0-15,50 0 16,-50 0-1,0 0-15,-24 0 16,24 0-16,0 0 16,0 0-16,75 0 15,-100 0-15,75 0 16,-25 0-16,-25 0 16,-24 0-16,-1 0 15,25 0-15,1 0 16,-1 0-16,0 24 15,0-24-15,0 0 16,25 0-16,-24 0 16,-1 25-16,-25-25 15,1 0-15,-26 25 16,1-25-16,0 0 16,49 0-16,-25 0 15,1 0-15,-1 0 16,25 0-16,0 0 15,1 0-15,-26 0 16,50 0-16,-49 0 16,24 0-16,-50 0 15,1 0-15,24 0 16,26 0 0,-1 0-16,-25 0 15,25-50-15,-24 50 16,-26 0-16,-24 0 15,74-24-15,-74 24 16,25-25-16,0 0 16,-26 25-16,1 0 15,50-25-15,-26 0 32,-24 25-32,25 0 0,-26 0 15,1 0 32,-25-24 62,0-1-109,0-25 32,0 25-17,0 1 1,0-1 0,0 0-1,-25 0 48,25 0-63,-24 1 15,-1-1 17,25 0-1,-50 25-16,50-25 1,-25 0 0,-24 25 15,24 0 47,0 0-47,0 0-15,1 0-16,-26 0 16,25 0-1,0 0 110,-24 25-109,24-25-1,0 0-15,0 0 16,0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4:19:26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7094 8930 0,'50'0'140,"49"0"-140,-49 24 16,49-24-16,74 0 16,1 25-16,-100-25 15,1 0-15,24 0 16,-74 0-1,49 0-15,1 0 16,24 0-16,0 0 16,50 0-16,-25 0 15,-25 0-15,-24 0 16,-51 0-16,76 0 47,-51 0-32,26 0-15,-26 0 16,1 0-16,24 0 16,-24 0-16,0 0 15,-26 0 1,51 0-16,24 0 16,25 0-16,-25 0 15,0 0-15,-49 0 16,-25 0-16,0 0 15,-1 0 1,1 0-16,0 0 16,50 0-16,-26 0 15,-24 0 1,25 0 0,-26 0-1,26 0 1,-25 25-1,49-25-15,-49 0 16,74 0-16,0 50 16,25-25-16,25-25 15,-74 0-15,-1 0 16,-24 0-16,-26 0 16</inkml:trace>
  <inkml:trace contextRef="#ctx0" brushRef="#br0" timeOffset="16429.474">23515 9674 0,'198'0'250,"-74"0"-234,25 0-16,25 0 15,-50 0-15,-25 0 16,0 0-16,-24 0 16,-1 0-16,-24 0 15,24 0-15,-49 0 16,24 0-16,-24 0 15,0 0-15,25 0 16,-1 0 0,1 0-16,0 0 15,-26 0-15,26 0 16,-25 0-16,24 0 16,-24 0-16,50 0 15,-51 0-15,26 0 16,24 0-16,-24 0 15,24 0-15,26 0 16,-76 0-16,76 0 16,-51 0-16,-24 0 15,25 0-15,-25 0 16,24 0 0,-24 0-1,25 0-15,-1 0 16,50 0-1,-24 0-15,24 0 16,0 0-16,0 0 16,1 0-16,-1 0 15,50 0-15,-50 0 16,0 0-16,0 0 16,1 0-16,-1 0 15,0 0-15,0 0 16,-24 0-16,24 0 15,-25 0-15,25 0 16,-49 0-16,25 0 16,-26 0-16,-24 0 15,49 0-15,-49 0 16,25 0 93,-1 0-109,1-25 16,-25 0 0,49 25 249,50 0-265,50 0 16,-75 0-16,0 0 15,-49 0-15,0 0 16,-1 0 0,-24 0-1</inkml:trace>
  <inkml:trace contextRef="#ctx0" brushRef="#br0" timeOffset="30929.566">25474 13692 0,'50'0'250,"173"0"-235,-99 0-15,50 0 16,-75 0-16,25 0 16,-49 0-16,-26 0 15,1 0-15,-25 0 16,24 0 0,1 0-1,-1 0 1,-24 0-1,25 0-15,-1 0 16,1 0-16,24 0 16,-49 0-16,74 0 15,-49 0-15,25 0 16,-51 0 0,26 0-16,-25 0 15,0 0 1,49 0-1,-24 0-15,-1 0 16,50 0-16,1 0 16,24 0-16,-50 0 15,-24 0-15,-26 0 16,26 0-16,-25 0 31,0 0-15,24 0-16,26 0 15,-50 0-15,49 0 16,0 0-16,-24 0 16,0 0-16,-26 0 15,1 0 17,0 0-32,49 0 15,-24 25 1,24-25-16,1 25 15,-1-25-15,-24 0 16,-1 0-16,1 0 16,-25 0-16,0 0 15,-1 25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4:53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12998 10418 0,'24'0'63,"1"-25"-48,0 0 48,-25 1-63,0-1 15,0-25-15,0 1 16,0-1-16,-25-24 16,0 24-16,-49 0 15,24 1-15,1 24 16,-1 0-16,-74-49 16,50 24-16,-50 0 15,25 26-15,24-1 16,-49-25-16,25 25 15,74 25-15,-49-24 16,-1 24-16,26-50 16,-1 50-16,25 0 15,-24-25-15,-1 25 16,-49 0-16,0 0 16,-100 0-16,50 0 15,-49 0-15,49 0 16,-25 0-16,50 0 15,0 0-15,75 0 16,-1 0-16,-24 0 16,24 0-16,1 0 15,24 0 1,-50 0-16,1 0 16,-1 0-16,-24 0 15,-50 25-15,1-25 16,48 25-16,1 0 15,25-25-15,-25 49 16,74-24-16,0-25 16,-25 0-16,1 74 15,24-74-15,-25 0 16,-24 25-16,24 25 16,25-25-16,1 24 15,24 1-15,-25-50 16,0 74-16,25 1 15,-25-75 1,25 49-16,0-24 0,0 0 16,0 49-16,0 1 15,0-50-15,0 24 16,0-24-16,25 25 16,0-1-16,-25 26 15,49-26-15,-24 1 16,25 24-1,-25-49-15,24 0 16,26 49-16,-51-49 16,51 49-16,-1-49 15,-49 25-15,50-25 16,-1-1-16,-24 1 16,24 25-16,0-50 15,1 25-15,49 24 16,-50-49-16,25 25 15,25 50-15,-74-51 16,49 1-16,-24-25 16,49 50-16,-75-25 15,-24-25 1,0 24-16,0-24 16,24 25-16,1-25 15,24 25-15,50 0 16,-74-25-16,24 25 15,26-25-15,-51 0 16,1 24-16,-1-24 16,1 0-16,0 0 15,49 0-15,0 0 16,25 0 0,25 0-16,49 0 15,-24-24-15,0-1 16,-1-25-16,-123 50 15,0-25-15,-1 1 16,50-1-16,-24-25 16,-26 25-16,26-24 15,-26-1-15,26 25 16,-50-24-16,24 24 16,-24-25-16,0 50 15,0-74-15,24 49 16,-49-49-16,50-26 15,-25 51 1,-25 24-16,25-74 16,-1 74-16,1-25 15,-25 26-15,25-1 16,-25 0 0,0-25-1,0 1 1,25 49-16,0-50 15,-25 25 32,0 1-15,0-1-17,0 0 1</inkml:trace>
  <inkml:trace contextRef="#ctx0" brushRef="#br0" timeOffset="8358.715">15577 11435 0,'75'0'109,"-1"-50"-109,-49 50 16,25 0-16,-1 0 15,-24 0-15,74 0 16,25 0-16,-25 0 16,-24 0-16,-1 0 15,1 0-15,24 0 16,-49 0-16,49 0 16,0 0-16,75 0 15,-50 0-15,0 0 16,99 0-16,-99 0 15,0 0-15,-25 0 16,-24 0-16,-1 0 16,0 0-16,1 0 15,-1 0-15,1 0 16,-51 0-16,26 0 16,-25 0-1,49 0 1,1 0-16,-26 0 15,51 0 1,-26 0-16,0 0 16,1 0-16,-26 0 15,26 0-15,-1 0 16,-49 0-16,74 0 16,-24 0-16,24 0 15,-25 0-15,-49 0 16,49 0-16,1 0 15,-1 0-15,26 0 16,-1 0-16,-25 0 16,25 0-16,-24 0 15,-1 0-15,25 0 16,1 0-16,-1 0 16,25 0-16,25 0 15,74 0-15,-99 0 16,0 0-16,-50 0 15,-24 0-15,-25 0 16,24 0 0,1 0-1,0 0-15,49 0 16,-25 0-16,26 0 16,48 0-1,26 0-15,24 0 16,26 0-16,-26 0 15,50 0-15,-25 0 16,-24 0-16,-1 0 16,50 0-16,-49 0 15,-50 0-15,-50 0 16,-25 0-16,-24 0 16,-25 0 15,-1 0-31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5:28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21258 13618 0,'-50'0'78,"-24"0"-78,24 0 15,-49 0-15,0-25 16,-25 0-16,24 25 16,-49 0-16,-24 0 15,24 0-15,-49 0 16,49 0-16,-99-25 16,24 1-16,26 24 15,0 0 1,24 0-16,-49 0 15,24 0-15,26 0 16,-26 0-16,26 0 16,-51 0-16,125 0 15,-50 0-15,25 0 16,25 0-16,-99 0 16,49 0-16,-50 0 15,100 0-15,-25 0 16,50 0-16,-26 0 15,1 0-15,0 0 16,25-25-16,-26 25 16,26-50-16,0 50 15,-1 0-15,26 0 16,-51 0-16,-73 0 16,49 0-16,24 0 15,-24 0-15,50-25 16,24 25-16,-24-24 15,24 24 1,-49-50-16,74 50 16,-49 0-1,-25 0-15,74 0 16,-50-25-16,26 25 16,-1 0-16,1 0 15,24 0-15,0 0 16,0-25-16,-24 25 15,-1 0 1,-49 0-16,24 0 16,26 0-16,-26 0 15,1 0-15,49 0 16,-24 0-16,-1 0 16,0 0-16,26 0 15,-26 0-15,-24 0 16,49 0-16,0 0 15,-25 0-15,25 0 16,-24 0 0,24 0-16,-25 0 15,26 0 1,-26 0 0,25 25-16,-24 0 15,-1 0-15,-24 0 16,49-1-1,-25 1-15,1-25 16,-1 25-16,25 25 16,0-50-1,25 24-15,-24-24 16,-1 50-16,0-50 16,0 25-16,0 24 15,1-49-15,24 50 16,0-25-1,-25 24-15,0 1 16,25 0 0,0-26-1,0 26 1,0-25 15,0 0-31,25-1 16,0 26-16,24-50 15,-24 50-15,0-26 16,49 26-16,-49-25 16,25 0-16,24-1 15,50 1-15,-25 25 16,75-25 0,-25 49-16,-50-49 15,50 0-15,0 24 16,49-24-16,0 25 15,50-1-15,-24-24 16,24 0-16,-25 0 16,25 24-16,-25-24 15,25 0-15,-24 25 16,-26-50-16,-24 49 16,-1-24-16,1 0 15,-25-25-15,-25 25 16,-75-1-16,1-24 15,49 25-15,-24-25 16,-1 0-16,-24 0 16,49 0-16,-50 0 15,26 0-15,24 0 16,0 0-16,25 0 16,25 0-16,74 0 15,-99 0-15,25 0 16,25 0-16,-75 0 15,0 0-15,1 0 16,24 0 0,24 25-16,-48-25 15,48 0-15,1 0 16,0 0-16,-25 0 16,25 0-16,-50 0 15,0 0-15,-24 0 16,-1 0-16,-49 0 15,74 0-15,-24 0 16,24 0-16,25-25 16,0 25-16,-25-25 15,25 1-15,-25 24 16,1-25-16,48-25 16,-73 50-16,24 0 15,-49 0-15,-25-25 16,24 1-16,1-1 31,-50 0-15,49-25-1,-24 1-15,25-50 16,-25 99-16,-1-50 16,-24 25-16,50 0 15,-25-24-15,-25-1 31,0 25-15,25-24 0,-25 24-16,0-25 15,0 25-15,0-24 16,0-1-16,0-24 16,0 24-16,0 1 15,0-1-15,0 0 16,0 26-1,0-1-15,0 0 16,-25 25 234,-149-50-234,100 26-16,-1-1 15,1 25-15,49-25 16,-25 25-16,26 0 16,-1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6:42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29691 13568 0,'-49'0'203,"-51"0"-203,-24-25 15,-74 25-15,49-74 16,50 49-16,-25 25 16,25-49-16,-75-1 15,0 50-15,-49-25 16,-50-24-16,0 49 16,-49-75-16,49 50 15,-49 0-15,-75-74 16,-25 74-16,100-74 15,-100 99-15,0-25 16,75 1-16,-25-1 16,74 25-16,-49 0 15,25-50 1,74 50-16,-25 0 16,25 0-16,-25 0 15,-25 0-15,0 0 16,1 0-16,-1 0 15,50 0-15,-25 0 16,0 0-16,50 0 16,25 0-16,-26 0 15,-48 0-15,48 0 16,-48 0-16,23 0 16,-23 0-16,-26 0 15,0 0-15,25 0 16,25 0-16,-24 0 15,48 0-15,-49 0 16,25 0-16,-49 0 16,24 0-16,-25 0 15,1 0-15,-1 0 16,0 0-16,75 0 16,0 0-16,74 50 15,-25 24-15,50-49 16,-49 0-1,-1 49-15,0-24 16,-24-1-16,49 1 16,50-25-16,-25 25 15,74-26-15,-24 51 16,-1-50-16,1 49 16,24-49-16,1 24 15,-50 1-15,49 0 16,0-1-16,-24 26 15,49-26-15,0 1 16,-24-1-16,-50 51 16,74-51-16,-50 1 15,51-1-15,-1 26 16,0-1-16,0-49 16,25 50-16,0-1 15,0-24-15,-25-1 16,25 26-16,-25-26 15,25 1-15,0-1 16,0 1-16,0 0 16,0 24-16,0 0 15,0 1-15,0-50 16,0 74 0,75-25-16,-75-49 15,25 0-15,24 25 16,-24-26-16,25 51 15,-25-50-15,49 49 16,-49-49-16,49 24 16,1-24-16,-1 50 15,-24-75-15,24 49 16,-24-24-16,24 25 16,75 24-16,-75-24 15,50-1-15,25 1 16,25 49-16,-25-49 15,24 24-15,1 50 16,-75-124-16,75 50 16,-50 24-16,49-24 15,-49 24-15,50-24 16,-25 24-16,-25-49 16,99 74-16,-99-49 15,25 24-15,74-49 16,0 49-16,-24-24 15,74-25-15,-25 74 16,25-74-16,-75 0 16,1 24-1,-125-49-15,25 25 16,0 0-16,-24-25 16,24 0-16,25 0 15,50 50-15,-100-50 16,50 24-16,75 1 15,-51-25-15,-24 25 16,0 25-16,-49-50 16,-1 24-16,-24-24 15,-1 25 1,1-25-16,-25 0 16,0 0-16,24 0 15,-24 0-15,74 0 16,-24 50-16,74-50 15,-25 0-15,49 0 16,26 0-16,-1 0 16,-74 0-16,50 0 15,-25 25-15,-50-25 16,25 24-16,74 1 16,-24 25-16,49-50 15,-74 0 1,25 0-16,-1 0 15,-49 0-15,25 25 16,0-25-16,-25 0 16,-25 0-16,0 0 15,1 0-15,24 0 16,24 0-16,-48 0 16,98 0-16,-74 0 15,0 0-15,25 0 16,25 0-16,-50 0 15,49 0-15,26 0 16,-50 0-16,-25 0 16,49 0-16,-49 0 15,-49 0-15,24 0 16,-50 0-16,51 0 16,-26 0-16,50 0 15,75 0-15,-26 0 16,100 0-16,-50 0 15,1 0-15,-26 0 16,0 0-16,1 0 16,-50 0-16,-25 0 15,24 0-15,-48 0 16,73 0-16,-24 0 16,0 0-1,99 0-15,0 0 16,-49 0-16,49 0 15,-50 0-15,50 0 16,0 0-16,-49 0 16,24-25-16,0 0 15,0 0-15,-49-24 16,0 24-16,-26-25 16,-24 1-16,-24-1 15,-51 25-15,26-24 16,-26 24-16,1-25 15,24 0-15,25-24 16,-24 49-16,74-49 16,-25-1-16,-25 26 15,25-50-15,-25 24 16,0-24-16,-24 74 16,-26-24-16,1-26 15,0 50-15,-1-24 16,-24-1-16,0 25 15,0-24-15,-25-26 16,49 26 0,-49 24-1,0 0-15,0-25 16,0 1-16,0-1 16,0-24-16,0 49 15,0-49-15,0-1 16,0 50-16,0-24 15,0-1-15,0-24 16,0-1-16,0 51 16,-24-1-16,24-25 15,-50 1-15,50 24 16,-25-25-16,0 1 16,0 24-16,1-25 15,-1 25-15,0-49 16,0 49-16,0 0 15,1 0-15,-1-24 16,-25-1-16,1 1 16,-1-1-16,25 25 15,-49-49-15,49 49 16,-49-49-16,24 49 16,-24-50-16,24 51 15,0-26-15,-24 0 31,49 26-31,25-1 16,-49-25-16,24 25 16,-25 1-16,50-26 15,-50 25-15,1 0 16,24 0-16,0 1 16,25-1-16,-49-25 15,-1 25 1,0-24-1,26 49 1,24-25 0,-25 25-16,0-25 15,-25 0 1,50 1 0,-24-1 46,-1 25-46,-25-25-16,25 0 15,-24 0 1,24 1 0,0-1-16,0 25 15,1 0-15,-26-25 16,25 25-1,-24-25-15,24 25 16,-25-25 0,25 25-16,-24 0 15,-1 0 1,-49-24-16,24 24 16,1-25-16,24 25 15,-24 0-15,49 0 16,-24-50-16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25T03:27:11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6499 16024 0,'124'-50'79,"25"25"-79,-25 25 15,0 0-15,124 0 16,0 0-16,49 0 15,76 0-15,23 0 16,-24 0-16,-49 0 16,-25 0-16,24 0 15,-24 0-15,24 0 16,-24 0-16,-75 0 16,25 0-1,-49 0-15,24 0 16,0 0-16,-49 0 15,24 0-15,-24 0 16,24 0-16,-24 0 16,49 0-16,-49 0 15,24 0-15,-74 0 16,-25 0-16,1 0 16,-1 0-16,25 0 15,-50 0-15,50 0 16,-25 0-16,100 0 15,-1 0-15,1 0 16,-1 0-16,-74 0 16,-49 0-16,-26 0 15,1 0-15,0 0 16,-1 0-16,26 0 16,49 0-16,0 0 15,24 0-15,-48 0 16,-26 0-16,-24 0 15,-1 0-15,1 0 16,-1 0-16,51 0 16,-26 0-1,25 25-15,25-25 16,25 0-16,-50 0 16,-49 0-16,0 0 15,-26 0-15,51 25 16,-50-25-16,24 0 15,-24 0-15,49 0 16,26 0-16,-1 0 16,-25 0-16,1 0 15,-1 0-15,-24 0 16,49 0-16,25 25 16,0 24-16,-25-49 15,25 0-15,25 0 16,-25 0-16,-49 0 15,24 0-15,-50 0 16,1 0-16,24 0 16,-24 0-16,49 0 15,0 0-15,25 0 16,-24 0-16,24 0 16,-25 0-16,0 0 15,-24 25-15,24 0 16,-50-25-16,51 0 15,-26 0 1,0 0-16,1 0 16,-26 0-16,26 0 15,-1 0-15,1 0 16,24 0-16,-25 0 16,26 0-16,-1 0 15,-25 0-15,25 0 16,1 0-16,-1 0 15,25 0-15,-25 0 16,-25 0-16,1 0 16,-25 0-16,-1 0 15,26 0-15,-26 0 16,26 0-16,24 0 16,0 0-16,0 0 15,0 0-15,-24 0 16,-1 0-16,-24 0 15,-1 0-15,-24 0 16,50 0 0,-50 0-16,24 0 15,-24 0-15,25 0 16,-1 0-16,26 0 16,-26 0-1,1 0-15,24 0 16,1 0-16,24 0 15,-25 0-15,-24 0 16,24 0-16,1 0 16,-51 0-16,26 0 15,-25 0-15,24 0 16,-24 0-16,0 0 16,25 0-16,-25 0 15,49 0-15,0 0 16,-24-25-16,24 25 15,1 0-15,-50-25 16,24 25-16,-24 0 16,49-24-16,1 24 15,-26-25-15,1 25 16,-25 0-16,0 0 16,24 0-16,1 0 15,-25 0-15,49 0 16,1 0-16,-51 0 15,51 0-15,-26 0 16,1 0-16,-25 0 16,24 0-16,26 0 15,-26 0 1,1 0-16,-25 0 16,24 0-16,-24 0 15,25 0-15,-25 0 16,-1 0-16,1 0 78,0 0 0,49 0-62,-24 0-16,49 0 15,-24 0-15,-1 0 16,-24 0-16,-1 0 16,26 0-1,-50 0 1,-1 0-1,26 0 1,-25 0-16,0-25 16,49 0-16,50 0 15,-74 25-15,24 0 16,-24 0-16,-1-49 16,-24 49-16,0 0 15,0-25 1,-1 25-1,1 0-15,0-25 250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48C2-18A7-4764-BBF9-DBFB4DBFA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7982E-2BD6-4C98-86BF-492AAE3A6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A6EF3-38CF-4AFB-8CB0-3F791AC2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C395-C436-4E93-A56F-04E3C6FB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AACD3-BADA-450F-882B-F72F42B9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3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4C86-2A97-4260-AEE8-1F822F80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83E44-C5B8-4CE5-BF22-3653C2314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A8C4-37A7-49BC-AB24-82C51AB6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1CF08-9B3D-4241-8745-59AABFCB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7D5EC-63E3-4CB8-AD81-25A577C4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3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F61A9-3479-4396-A36B-9BC8493F8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6DFAE-2651-4CB5-BEF6-8CDD92587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871B2-D022-46BF-AA86-E66B0D61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8CDA5-9E1A-4645-A1A5-B2F7F701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BCC8-C5C8-4B5F-AD1E-A4900712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8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7B7C-D5D3-4D73-B705-ABCB04DB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3495-808C-4E51-94B6-B26200ED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F240-6036-455B-8D2B-CC546651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583CC-5241-4B68-A011-D2062E30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5E6DB-E582-483F-AE2B-6A2C0F95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6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BCE4-F127-41EF-8A7C-B2444E62B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9F552-E478-4CE0-8FA5-C8339256E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456F5-7DF9-4C8C-B75F-643148EF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8390A-0DBE-4CDA-B8B1-C568AB5A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C3604-957F-4BC7-95FF-CA9B4CD8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7D68-8E8B-40D9-B819-DA694D3D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0FC5F-62BB-47B6-8796-D219990C0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9AA82-3E08-4ABA-A13F-4219849F4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7F5E3-5353-45EE-8671-0EFBC27E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7A9D8-C778-421E-9493-07C1A999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8140D-B7B3-432C-8A6A-61DE669A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C65C-3B4E-444B-91A0-16F7A482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765E0-957B-48CC-8C5C-B0579373D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2A67-2BF8-4ADA-9B6C-63CE7E22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49B11-AB81-4CAB-A92E-28D6F773E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D458C-1C7D-46E6-A0D0-997B42690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57CFD-370C-4161-974E-2DE8A354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47898-340D-4DA2-8462-0F13B20D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D2646-A46E-43CF-BC66-E8C3B973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F8F1-CD3B-4189-BB26-3E1AF815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2DFC9-E2FA-4DD9-9C0F-2DC679AA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1C7A1-6AFA-482C-B162-2C6F12A3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6DF1D-3927-41BA-B16E-F12D3174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5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BB0A4-DE06-4872-A9F7-58B08C0A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2276B-8F9E-46E3-BC02-F63D04A9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8EDD-6789-4DF4-AD89-C81DF50B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8A45-4D18-4F43-9236-100CB55D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257F-8E56-4C0C-8C83-6A801F638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88E1E-5657-4E5A-8185-C27409E04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D0733-7041-40C7-AD4B-516AEDC6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96F8E-E715-4D58-B6C5-393F8A93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74A57-F28F-4BE0-9425-3B4E0F1B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E22C-050B-4524-9624-70F51BB4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97D9D-3EC2-4BE6-8757-71EA5F1BB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02F6D-ECC7-4B67-9422-22E1CBDEF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75D44-7F02-4E40-B614-9CD356BB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E415C-D21A-443A-A924-0A707C9B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E9F62-9B58-4881-BE8E-8A3105AB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6A4E3D-E1CF-42AF-B90F-94D93C0C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A90EC-B147-4878-8FE8-03B9CA0AB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B49CB-8FD9-4B65-B5E0-52DB226BB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68B5-7434-4A3D-B22D-C2E0C4F00A38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3E55-0F5E-48BD-B957-DABF534C5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A37EC-0A0F-4D39-A573-FEDF23556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FECE-B935-4020-A187-1F6BBA4D6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4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205A4-EC36-4800-AE97-C7C75739C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Penyuntingan</a:t>
            </a:r>
            <a:r>
              <a:rPr lang="en-US" dirty="0"/>
              <a:t> </a:t>
            </a:r>
            <a:r>
              <a:rPr lang="en-US" dirty="0" err="1"/>
              <a:t>Naskah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Diunggah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BAA1B-4F55-410A-B9E8-7949DCC12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m</a:t>
            </a:r>
            <a:r>
              <a:rPr lang="en-US" dirty="0" err="1"/>
              <a:t>argono</a:t>
            </a:r>
            <a:r>
              <a:rPr lang="id-ID" dirty="0"/>
              <a:t>.fis@um.ac.id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1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4779793-2223-49A7-9F2A-E6FAB7695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Penyuntingan Daftar Isi</a:t>
            </a:r>
            <a:endParaRPr lang="en-GB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C3AE29F-EE37-4F45-9DBD-F24E9C302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b="1"/>
              <a:t>Ada </a:t>
            </a:r>
            <a:r>
              <a:rPr lang="id-ID" altLang="en-US" b="1"/>
              <a:t>nama jurnal, ISSN, nomor dan volume, waktu terbit (= halaman judul)</a:t>
            </a:r>
          </a:p>
          <a:p>
            <a:pPr>
              <a:spcBef>
                <a:spcPct val="10000"/>
              </a:spcBef>
            </a:pPr>
            <a:r>
              <a:rPr lang="id-ID" altLang="en-US" b="1"/>
              <a:t>judul artikel ditulis lengkap</a:t>
            </a:r>
          </a:p>
          <a:p>
            <a:pPr>
              <a:spcBef>
                <a:spcPct val="10000"/>
              </a:spcBef>
            </a:pPr>
            <a:r>
              <a:rPr lang="id-ID" altLang="en-US" b="1"/>
              <a:t>nama penulis artikel dicantumkan</a:t>
            </a:r>
          </a:p>
          <a:p>
            <a:pPr>
              <a:spcBef>
                <a:spcPct val="10000"/>
              </a:spcBef>
            </a:pPr>
            <a:r>
              <a:rPr lang="id-ID" altLang="en-US" b="1"/>
              <a:t>nomor halaman awal &amp; akhir dicantumkan</a:t>
            </a:r>
          </a:p>
          <a:p>
            <a:pPr>
              <a:spcBef>
                <a:spcPct val="10000"/>
              </a:spcBef>
            </a:pPr>
            <a:r>
              <a:rPr lang="id-ID" altLang="en-US" b="1"/>
              <a:t>tidak diberi nomor halaman (tidak diperhitungkan)</a:t>
            </a:r>
          </a:p>
          <a:p>
            <a:pPr>
              <a:spcBef>
                <a:spcPct val="10000"/>
              </a:spcBef>
            </a:pPr>
            <a:r>
              <a:rPr lang="id-ID" altLang="en-US" b="1"/>
              <a:t>keterangan status akreditasi bisa dicantumkan di sini</a:t>
            </a:r>
            <a:endParaRPr lang="id-ID" altLang="en-US" sz="2400" b="1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29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2D1E-2CF0-441A-A396-541A9ABB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Daftar</a:t>
            </a:r>
            <a:r>
              <a:rPr lang="en-US" dirty="0"/>
              <a:t> Isi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E7DD22-AD07-42B4-A284-B8DD51A593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427" y="1690688"/>
            <a:ext cx="7739489" cy="5167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55AED6-FCB7-4E61-AF11-846534D28911}"/>
              </a:ext>
            </a:extLst>
          </p:cNvPr>
          <p:cNvSpPr txBox="1"/>
          <p:nvPr/>
        </p:nvSpPr>
        <p:spPr>
          <a:xfrm>
            <a:off x="8937938" y="1918952"/>
            <a:ext cx="2054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Nama </a:t>
            </a:r>
            <a:r>
              <a:rPr lang="en-US" dirty="0" err="1"/>
              <a:t>jurnal</a:t>
            </a:r>
            <a:r>
              <a:rPr lang="en-US" dirty="0"/>
              <a:t>, </a:t>
            </a:r>
          </a:p>
          <a:p>
            <a:r>
              <a:rPr lang="en-US" dirty="0"/>
              <a:t>volume,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 err="1"/>
              <a:t>nomor</a:t>
            </a:r>
            <a:r>
              <a:rPr lang="en-US" dirty="0"/>
              <a:t>,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terbit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49C0D5-695E-43E0-970D-7C49EBDAAEC8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4829578" y="1918952"/>
            <a:ext cx="4108360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95CD9D-6AD7-464C-B34E-94E4F054923E}"/>
              </a:ext>
            </a:extLst>
          </p:cNvPr>
          <p:cNvCxnSpPr/>
          <p:nvPr/>
        </p:nvCxnSpPr>
        <p:spPr>
          <a:xfrm flipH="1">
            <a:off x="4069724" y="2627290"/>
            <a:ext cx="4752304" cy="81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482AE5-43A7-41EB-9303-BC3C66267B9B}"/>
              </a:ext>
            </a:extLst>
          </p:cNvPr>
          <p:cNvSpPr txBox="1"/>
          <p:nvPr/>
        </p:nvSpPr>
        <p:spPr>
          <a:xfrm>
            <a:off x="9221273" y="3928056"/>
            <a:ext cx="2346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, </a:t>
            </a:r>
          </a:p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artikel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89EA66-DABC-4563-B7E5-64260E05B923}"/>
              </a:ext>
            </a:extLst>
          </p:cNvPr>
          <p:cNvCxnSpPr/>
          <p:nvPr/>
        </p:nvCxnSpPr>
        <p:spPr>
          <a:xfrm flipH="1">
            <a:off x="6413679" y="4288665"/>
            <a:ext cx="2408349" cy="785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9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3EB48D-1BFF-41D2-960F-60F3859CF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i="1"/>
              <a:t>Header</a:t>
            </a:r>
            <a:endParaRPr lang="en-GB" altLang="en-US" i="1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B8D9DF0-6016-4578-A15B-27F591E14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b="1"/>
              <a:t>Sirahan</a:t>
            </a:r>
            <a:r>
              <a:rPr lang="en-US" altLang="en-US" b="1" i="1"/>
              <a:t> </a:t>
            </a:r>
            <a:r>
              <a:rPr lang="en-US" altLang="en-US" b="1"/>
              <a:t>(</a:t>
            </a:r>
            <a:r>
              <a:rPr lang="id-ID" altLang="en-US" b="1" i="1"/>
              <a:t>header</a:t>
            </a:r>
            <a:r>
              <a:rPr lang="en-US" altLang="en-US" b="1"/>
              <a:t>)</a:t>
            </a:r>
            <a:r>
              <a:rPr lang="id-ID" altLang="en-US" b="1"/>
              <a:t> tidak lebih dari 1 baris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id-ID" altLang="en-US" b="1"/>
              <a:t>pada rekto (halaman kanan), </a:t>
            </a:r>
            <a:r>
              <a:rPr lang="id-ID" altLang="en-US" b="1" i="1"/>
              <a:t>header</a:t>
            </a:r>
            <a:r>
              <a:rPr lang="id-ID" altLang="en-US" b="1"/>
              <a:t> berisi: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/>
              <a:t>nama akhir penulis (utama) artikel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/>
              <a:t>judul artikel</a:t>
            </a:r>
            <a:endParaRPr lang="id-ID" altLang="en-US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id-ID" altLang="en-US" b="1">
                <a:sym typeface="Wingdings" panose="05000000000000000000" pitchFamily="2" charset="2"/>
              </a:rPr>
              <a:t>pada verso (halaman kiri), </a:t>
            </a:r>
            <a:r>
              <a:rPr lang="id-ID" altLang="en-US" b="1" i="1">
                <a:sym typeface="Wingdings" panose="05000000000000000000" pitchFamily="2" charset="2"/>
              </a:rPr>
              <a:t>header </a:t>
            </a:r>
            <a:r>
              <a:rPr lang="id-ID" altLang="en-US" b="1">
                <a:sym typeface="Wingdings" panose="05000000000000000000" pitchFamily="2" charset="2"/>
              </a:rPr>
              <a:t>berisi: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>
                <a:sym typeface="Wingdings" panose="05000000000000000000" pitchFamily="2" charset="2"/>
              </a:rPr>
              <a:t>nama jurnal atau singkatannya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>
                <a:sym typeface="Wingdings" panose="05000000000000000000" pitchFamily="2" charset="2"/>
              </a:rPr>
              <a:t>tahun/volume, nomor terbitan, waktu terbit</a:t>
            </a:r>
            <a:r>
              <a:rPr lang="en-US" altLang="en-US" b="1">
                <a:sym typeface="Wingdings" panose="05000000000000000000" pitchFamily="2" charset="2"/>
              </a:rPr>
              <a:t>, cakupan halaman</a:t>
            </a:r>
            <a:endParaRPr lang="id-ID" altLang="en-US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id-ID" altLang="en-US" b="1">
                <a:sym typeface="Wingdings" panose="05000000000000000000" pitchFamily="2" charset="2"/>
              </a:rPr>
              <a:t>nomor halaman dapat dicantumkan di kanan/kiri </a:t>
            </a:r>
            <a:r>
              <a:rPr lang="id-ID" altLang="en-US" b="1" i="1">
                <a:sym typeface="Wingdings" panose="05000000000000000000" pitchFamily="2" charset="2"/>
              </a:rPr>
              <a:t>header</a:t>
            </a:r>
            <a:r>
              <a:rPr lang="id-ID" altLang="en-US" b="1">
                <a:sym typeface="Wingdings" panose="05000000000000000000" pitchFamily="2" charset="2"/>
              </a:rPr>
              <a:t>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>
                <a:sym typeface="Wingdings" panose="05000000000000000000" pitchFamily="2" charset="2"/>
              </a:rPr>
              <a:t>rekto bernomor-halaman ganjil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>
                <a:sym typeface="Wingdings" panose="05000000000000000000" pitchFamily="2" charset="2"/>
              </a:rPr>
              <a:t>verso bernomor halaman genap</a:t>
            </a:r>
            <a:endParaRPr lang="en-US" altLang="en-US" b="1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338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5274-9FBF-4C1B-A138-E3098965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Header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C9079E-875F-4165-87C0-CF01041E310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745" t="14253" r="23567"/>
          <a:stretch/>
        </p:blipFill>
        <p:spPr bwMode="auto">
          <a:xfrm>
            <a:off x="838200" y="1864262"/>
            <a:ext cx="6554273" cy="4993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EC493-E2FE-4BF5-8858-1B609F673D91}"/>
              </a:ext>
            </a:extLst>
          </p:cNvPr>
          <p:cNvSpPr txBox="1"/>
          <p:nvPr/>
        </p:nvSpPr>
        <p:spPr>
          <a:xfrm>
            <a:off x="8023538" y="2743200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Header: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penulis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9BD8C3-D797-4508-AC68-707E41C82AD7}"/>
              </a:ext>
            </a:extLst>
          </p:cNvPr>
          <p:cNvCxnSpPr/>
          <p:nvPr/>
        </p:nvCxnSpPr>
        <p:spPr>
          <a:xfrm flipH="1">
            <a:off x="5138670" y="3112532"/>
            <a:ext cx="2884868" cy="196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39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F6DF-68B4-4B01-869D-CFF6B29E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Header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C6CA2D-A50B-4477-9156-3E98B20F18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47" y="1400622"/>
            <a:ext cx="7739489" cy="5347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996190-3112-4C9A-8690-838B0EA2C5D4}"/>
              </a:ext>
            </a:extLst>
          </p:cNvPr>
          <p:cNvSpPr txBox="1"/>
          <p:nvPr/>
        </p:nvSpPr>
        <p:spPr>
          <a:xfrm>
            <a:off x="9144000" y="1690688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Nama </a:t>
            </a:r>
            <a:r>
              <a:rPr lang="en-US" dirty="0" err="1"/>
              <a:t>penulis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4C64A-95E9-4DFC-89C6-C6D9F7D9685E}"/>
              </a:ext>
            </a:extLst>
          </p:cNvPr>
          <p:cNvSpPr txBox="1"/>
          <p:nvPr/>
        </p:nvSpPr>
        <p:spPr>
          <a:xfrm>
            <a:off x="9113443" y="2721297"/>
            <a:ext cx="22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Potongan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artikel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AF6BA-3E9A-4406-AD01-3D38C11A1197}"/>
              </a:ext>
            </a:extLst>
          </p:cNvPr>
          <p:cNvSpPr txBox="1"/>
          <p:nvPr/>
        </p:nvSpPr>
        <p:spPr>
          <a:xfrm>
            <a:off x="9113443" y="407457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Halaman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50ED35-A02F-4B45-842A-F8B19441FBA0}"/>
              </a:ext>
            </a:extLst>
          </p:cNvPr>
          <p:cNvCxnSpPr/>
          <p:nvPr/>
        </p:nvCxnSpPr>
        <p:spPr>
          <a:xfrm flipH="1">
            <a:off x="4301544" y="2021326"/>
            <a:ext cx="4811899" cy="1829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2691F9-8269-4B19-8BDC-B0DE293E663D}"/>
              </a:ext>
            </a:extLst>
          </p:cNvPr>
          <p:cNvCxnSpPr/>
          <p:nvPr/>
        </p:nvCxnSpPr>
        <p:spPr>
          <a:xfrm flipH="1">
            <a:off x="4997003" y="3090629"/>
            <a:ext cx="4116440" cy="760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40871E-E07F-4F01-A168-BB0143E02745}"/>
              </a:ext>
            </a:extLst>
          </p:cNvPr>
          <p:cNvCxnSpPr/>
          <p:nvPr/>
        </p:nvCxnSpPr>
        <p:spPr>
          <a:xfrm flipH="1" flipV="1">
            <a:off x="5692462" y="3962679"/>
            <a:ext cx="3245476" cy="158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19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B888-F8D9-431F-A865-500D845C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Header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artikel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405CC1-B864-4C74-B510-9481445410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3806"/>
            <a:ext cx="7739489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1437CA-CA6F-49B0-B249-CF575AD76342}"/>
              </a:ext>
            </a:extLst>
          </p:cNvPr>
          <p:cNvSpPr txBox="1"/>
          <p:nvPr/>
        </p:nvSpPr>
        <p:spPr>
          <a:xfrm>
            <a:off x="9079606" y="2021983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Nama </a:t>
            </a:r>
            <a:r>
              <a:rPr lang="en-US" dirty="0" err="1"/>
              <a:t>jurnal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FD894-4860-498B-A279-1A26D0275325}"/>
              </a:ext>
            </a:extLst>
          </p:cNvPr>
          <p:cNvSpPr txBox="1"/>
          <p:nvPr/>
        </p:nvSpPr>
        <p:spPr>
          <a:xfrm>
            <a:off x="9247031" y="2987899"/>
            <a:ext cx="90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F3EFB-1029-4C79-892D-5E400FF61209}"/>
              </a:ext>
            </a:extLst>
          </p:cNvPr>
          <p:cNvSpPr txBox="1"/>
          <p:nvPr/>
        </p:nvSpPr>
        <p:spPr>
          <a:xfrm>
            <a:off x="9388699" y="4172755"/>
            <a:ext cx="250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artikel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F35740-9AD4-4292-8AE5-12D35B4CCC2B}"/>
              </a:ext>
            </a:extLst>
          </p:cNvPr>
          <p:cNvCxnSpPr>
            <a:stCxn id="5" idx="1"/>
          </p:cNvCxnSpPr>
          <p:nvPr/>
        </p:nvCxnSpPr>
        <p:spPr>
          <a:xfrm flipH="1">
            <a:off x="6697014" y="2206649"/>
            <a:ext cx="2382592" cy="78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53B11-41AB-4060-BBBC-92CED20BA0C7}"/>
              </a:ext>
            </a:extLst>
          </p:cNvPr>
          <p:cNvCxnSpPr>
            <a:stCxn id="6" idx="1"/>
          </p:cNvCxnSpPr>
          <p:nvPr/>
        </p:nvCxnSpPr>
        <p:spPr>
          <a:xfrm flipH="1">
            <a:off x="6697014" y="3172565"/>
            <a:ext cx="2550017" cy="447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607929-2417-4A90-88F5-2D4BC0365C30}"/>
              </a:ext>
            </a:extLst>
          </p:cNvPr>
          <p:cNvCxnSpPr/>
          <p:nvPr/>
        </p:nvCxnSpPr>
        <p:spPr>
          <a:xfrm flipH="1" flipV="1">
            <a:off x="6697014" y="3594200"/>
            <a:ext cx="2382592" cy="76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89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CEF3-A72E-4815-875D-D695CD5A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41FBBC-3685-47D4-82BD-484DBE07B70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9615" t="7127" r="25321"/>
          <a:stretch/>
        </p:blipFill>
        <p:spPr bwMode="auto">
          <a:xfrm>
            <a:off x="838199" y="1452137"/>
            <a:ext cx="5639873" cy="5116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15D47-3D7C-4653-81A7-FD44D6122565}"/>
              </a:ext>
            </a:extLst>
          </p:cNvPr>
          <p:cNvSpPr txBox="1"/>
          <p:nvPr/>
        </p:nvSpPr>
        <p:spPr>
          <a:xfrm>
            <a:off x="7598535" y="1983346"/>
            <a:ext cx="2200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Nama </a:t>
            </a:r>
            <a:r>
              <a:rPr lang="en-US" dirty="0" err="1"/>
              <a:t>jurnal</a:t>
            </a:r>
            <a:r>
              <a:rPr lang="en-US" dirty="0"/>
              <a:t>, volume,</a:t>
            </a:r>
          </a:p>
          <a:p>
            <a:r>
              <a:rPr lang="en-US" dirty="0" err="1"/>
              <a:t>Nomor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tahun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2C938B-C005-4A07-9AB2-FED0AF9D0C35}"/>
              </a:ext>
            </a:extLst>
          </p:cNvPr>
          <p:cNvCxnSpPr/>
          <p:nvPr/>
        </p:nvCxnSpPr>
        <p:spPr>
          <a:xfrm flipH="1">
            <a:off x="3799268" y="2305318"/>
            <a:ext cx="3477295" cy="2395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7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1E2B-92A0-477F-A674-92C3D9F2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Penyuntingan</a:t>
            </a:r>
            <a:r>
              <a:rPr lang="en-US" dirty="0"/>
              <a:t> </a:t>
            </a:r>
            <a:r>
              <a:rPr lang="en-US" dirty="0" err="1"/>
              <a:t>Naskah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DA218-9B4F-47A2-A14B-1C1C22DA1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Penempatan</a:t>
            </a:r>
            <a:r>
              <a:rPr lang="en-US" altLang="en-US" b="1" dirty="0"/>
              <a:t> table </a:t>
            </a:r>
            <a:r>
              <a:rPr lang="en-US" altLang="en-US" b="1" dirty="0" err="1"/>
              <a:t>atau</a:t>
            </a:r>
            <a:r>
              <a:rPr lang="en-US" altLang="en-US" b="1" dirty="0"/>
              <a:t> </a:t>
            </a:r>
            <a:r>
              <a:rPr lang="en-US" altLang="en-US" b="1" dirty="0" err="1"/>
              <a:t>gambar</a:t>
            </a:r>
            <a:r>
              <a:rPr lang="en-US" altLang="en-US" b="1" dirty="0"/>
              <a:t> </a:t>
            </a:r>
            <a:endParaRPr lang="id-ID" altLang="en-US" b="1" dirty="0"/>
          </a:p>
          <a:p>
            <a:r>
              <a:rPr lang="id-ID" altLang="en-US" b="1" dirty="0"/>
              <a:t>konsistensi </a:t>
            </a:r>
            <a:r>
              <a:rPr lang="en-US" altLang="en-US" b="1" dirty="0" err="1"/>
              <a:t>penggunaan</a:t>
            </a:r>
            <a:r>
              <a:rPr lang="en-US" altLang="en-US" b="1" dirty="0"/>
              <a:t> </a:t>
            </a:r>
            <a:r>
              <a:rPr lang="en-US" altLang="en-US" b="1" dirty="0" err="1"/>
              <a:t>istilah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id-ID" altLang="en-US" b="1" dirty="0"/>
              <a:t>ejaan harus dicek</a:t>
            </a:r>
          </a:p>
          <a:p>
            <a:r>
              <a:rPr lang="id-ID" altLang="en-US" b="1" dirty="0"/>
              <a:t>penggunaan dan penempatan tanda baca harus dicermati (tanda tanya, dua titik, tanda kutip, koma, titik)</a:t>
            </a:r>
          </a:p>
          <a:p>
            <a:r>
              <a:rPr lang="id-ID" altLang="en-US" b="1" dirty="0"/>
              <a:t>toleransi atau intoleransi terhadap paragraf </a:t>
            </a:r>
            <a:r>
              <a:rPr lang="id-ID" altLang="en-US" b="1" i="1" dirty="0"/>
              <a:t>janda/duda</a:t>
            </a:r>
            <a:r>
              <a:rPr lang="id-ID" altLang="en-US" b="1" dirty="0"/>
              <a:t> dan </a:t>
            </a:r>
            <a:r>
              <a:rPr lang="id-ID" altLang="en-US" b="1" i="1" dirty="0"/>
              <a:t>yatim</a:t>
            </a:r>
            <a:r>
              <a:rPr lang="id-ID" altLang="en-US" b="1" dirty="0"/>
              <a:t> harus konsisten</a:t>
            </a:r>
          </a:p>
          <a:p>
            <a:r>
              <a:rPr lang="id-ID" altLang="en-US" b="1" dirty="0"/>
              <a:t>margin harus diperiksa konsistensinya</a:t>
            </a:r>
            <a:endParaRPr lang="en-GB" altLang="en-US" b="1" dirty="0"/>
          </a:p>
          <a:p>
            <a:r>
              <a:rPr lang="en-US" b="1" dirty="0" err="1"/>
              <a:t>Spasi</a:t>
            </a:r>
            <a:r>
              <a:rPr lang="en-US" b="1" dirty="0"/>
              <a:t> </a:t>
            </a:r>
            <a:r>
              <a:rPr lang="en-US" b="1" dirty="0" err="1"/>
              <a:t>antar</a:t>
            </a:r>
            <a:r>
              <a:rPr lang="en-US" b="1" dirty="0"/>
              <a:t> kata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konsisten</a:t>
            </a:r>
            <a:r>
              <a:rPr lang="en-US" b="1" dirty="0"/>
              <a:t> </a:t>
            </a:r>
          </a:p>
          <a:p>
            <a:r>
              <a:rPr lang="en-US" b="1" dirty="0" err="1"/>
              <a:t>Pengaturan</a:t>
            </a:r>
            <a:r>
              <a:rPr lang="en-US" b="1" dirty="0"/>
              <a:t> </a:t>
            </a:r>
            <a:r>
              <a:rPr lang="en-US" b="1" dirty="0" err="1"/>
              <a:t>daftar</a:t>
            </a:r>
            <a:r>
              <a:rPr lang="en-US" b="1" dirty="0"/>
              <a:t> </a:t>
            </a:r>
            <a:r>
              <a:rPr lang="en-US" b="1" dirty="0" err="1"/>
              <a:t>rujukan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778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3966E8D4-AD2D-4299-A583-2ED74BDB80BD}"/>
              </a:ext>
            </a:extLst>
          </p:cNvPr>
          <p:cNvSpPr txBox="1">
            <a:spLocks noGrp="1"/>
          </p:cNvSpPr>
          <p:nvPr/>
        </p:nvSpPr>
        <p:spPr bwMode="auto">
          <a:xfrm>
            <a:off x="8686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61C44FD6-9B74-44A3-8322-962B925AF8A6}" type="slidenum">
              <a:rPr lang="ar-SA" alt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hangingPunct="0"/>
              <a:t>18</a:t>
            </a:fld>
            <a:endParaRPr lang="id-ID" alt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4" descr="Teks Renggang0001">
            <a:extLst>
              <a:ext uri="{FF2B5EF4-FFF2-40B4-BE49-F238E27FC236}">
                <a16:creationId xmlns:a16="http://schemas.microsoft.com/office/drawing/2014/main" id="{E14414F7-A7B2-4B31-8F90-D9A529D4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8639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Text Box 5">
            <a:extLst>
              <a:ext uri="{FF2B5EF4-FFF2-40B4-BE49-F238E27FC236}">
                <a16:creationId xmlns:a16="http://schemas.microsoft.com/office/drawing/2014/main" id="{D327345C-5425-485A-A980-C24593E7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836613"/>
            <a:ext cx="27432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None/>
            </a:pPr>
            <a:r>
              <a:rPr lang="id-ID" altLang="en-US" sz="3200" b="1" i="1">
                <a:latin typeface="Arial Narrow" panose="020B0606020202030204" pitchFamily="34" charset="0"/>
              </a:rPr>
              <a:t>Spasi antarkata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None/>
            </a:pPr>
            <a:r>
              <a:rPr lang="id-ID" altLang="en-US" sz="3200" b="1" i="1">
                <a:latin typeface="Arial Narrow" panose="020B0606020202030204" pitchFamily="34" charset="0"/>
              </a:rPr>
              <a:t>“ompong”</a:t>
            </a:r>
            <a:endParaRPr lang="en-US" altLang="en-US" sz="2800" b="1">
              <a:latin typeface="Arial Narrow" panose="020B0606020202030204" pitchFamily="34" charset="0"/>
            </a:endParaRPr>
          </a:p>
        </p:txBody>
      </p:sp>
      <p:sp>
        <p:nvSpPr>
          <p:cNvPr id="118790" name="Line 6">
            <a:extLst>
              <a:ext uri="{FF2B5EF4-FFF2-40B4-BE49-F238E27FC236}">
                <a16:creationId xmlns:a16="http://schemas.microsoft.com/office/drawing/2014/main" id="{9EFCE861-0BFA-4EF2-838D-A9990CE2E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013" y="3500438"/>
            <a:ext cx="7777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2" name="Line 8">
            <a:extLst>
              <a:ext uri="{FF2B5EF4-FFF2-40B4-BE49-F238E27FC236}">
                <a16:creationId xmlns:a16="http://schemas.microsoft.com/office/drawing/2014/main" id="{0D82FDCA-38D0-4A8C-92F6-EF206284D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773239"/>
            <a:ext cx="503238" cy="15843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21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5AA988DE-263D-428B-8482-0C0BD7F28ED0}"/>
              </a:ext>
            </a:extLst>
          </p:cNvPr>
          <p:cNvSpPr txBox="1">
            <a:spLocks noGrp="1"/>
          </p:cNvSpPr>
          <p:nvPr/>
        </p:nvSpPr>
        <p:spPr bwMode="auto">
          <a:xfrm>
            <a:off x="8686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/>
            <a:fld id="{4F730047-8A3B-476E-87D4-0CAE3D16C18A}" type="slidenum">
              <a:rPr lang="ar-SA" alt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0" hangingPunct="0"/>
              <a:t>19</a:t>
            </a:fld>
            <a:endParaRPr lang="id-ID" alt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A19B757A-3463-41B1-8F32-E3A3F1941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115889"/>
            <a:ext cx="27432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None/>
            </a:pPr>
            <a:r>
              <a:rPr lang="id-ID" altLang="en-US" sz="3200" b="1" i="1">
                <a:latin typeface="Arial Narrow" panose="020B0606020202030204" pitchFamily="34" charset="0"/>
              </a:rPr>
              <a:t>Contoh </a:t>
            </a:r>
            <a:br>
              <a:rPr lang="id-ID" altLang="en-US" sz="3200" b="1" i="1">
                <a:latin typeface="Arial Narrow" panose="020B0606020202030204" pitchFamily="34" charset="0"/>
              </a:rPr>
            </a:br>
            <a:r>
              <a:rPr lang="id-ID" altLang="en-US" sz="3200" b="1" i="1">
                <a:latin typeface="Arial Narrow" panose="020B0606020202030204" pitchFamily="34" charset="0"/>
              </a:rPr>
              <a:t>paragraf janda</a:t>
            </a:r>
            <a:endParaRPr lang="en-US" altLang="en-US" sz="2800" b="1">
              <a:latin typeface="Arial Narrow" panose="020B0606020202030204" pitchFamily="34" charset="0"/>
            </a:endParaRP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D97F9B37-8091-4A2B-9189-5606B8B1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5486401"/>
            <a:ext cx="348456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d-ID" altLang="en-US" sz="3200" b="1" i="1">
                <a:latin typeface="Arial Narrow" panose="020B0606020202030204" pitchFamily="34" charset="0"/>
              </a:rPr>
              <a:t>Contoh </a:t>
            </a:r>
            <a:br>
              <a:rPr lang="id-ID" altLang="en-US" sz="3200" b="1" i="1">
                <a:latin typeface="Arial Narrow" panose="020B0606020202030204" pitchFamily="34" charset="0"/>
              </a:rPr>
            </a:br>
            <a:r>
              <a:rPr lang="id-ID" altLang="en-US" sz="3200" b="1" i="1">
                <a:latin typeface="Arial Narrow" panose="020B0606020202030204" pitchFamily="34" charset="0"/>
              </a:rPr>
              <a:t>paragraf duda</a:t>
            </a:r>
            <a:endParaRPr lang="en-US" altLang="en-US" sz="3200" b="1" i="1">
              <a:latin typeface="Arial Narrow" panose="020B0606020202030204" pitchFamily="34" charset="0"/>
            </a:endParaRPr>
          </a:p>
        </p:txBody>
      </p:sp>
      <p:pic>
        <p:nvPicPr>
          <p:cNvPr id="57360" name="Picture 16" descr="yatim-1">
            <a:extLst>
              <a:ext uri="{FF2B5EF4-FFF2-40B4-BE49-F238E27FC236}">
                <a16:creationId xmlns:a16="http://schemas.microsoft.com/office/drawing/2014/main" id="{8A54DBE4-9CD5-4C38-B605-7DAF699C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943600" cy="189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1" name="Picture 17" descr="janda-1">
            <a:extLst>
              <a:ext uri="{FF2B5EF4-FFF2-40B4-BE49-F238E27FC236}">
                <a16:creationId xmlns:a16="http://schemas.microsoft.com/office/drawing/2014/main" id="{25DAD5BB-5518-478B-A33F-39660653F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1"/>
            <a:ext cx="6248400" cy="199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2" name="Line 18">
            <a:extLst>
              <a:ext uri="{FF2B5EF4-FFF2-40B4-BE49-F238E27FC236}">
                <a16:creationId xmlns:a16="http://schemas.microsoft.com/office/drawing/2014/main" id="{8CE9E04B-879E-4E71-A992-497655576F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5776" y="4800601"/>
            <a:ext cx="1343025" cy="860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9">
            <a:extLst>
              <a:ext uri="{FF2B5EF4-FFF2-40B4-BE49-F238E27FC236}">
                <a16:creationId xmlns:a16="http://schemas.microsoft.com/office/drawing/2014/main" id="{B80494C8-AA2A-46D8-9F9E-223880670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914400"/>
            <a:ext cx="106680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Oval 22">
            <a:extLst>
              <a:ext uri="{FF2B5EF4-FFF2-40B4-BE49-F238E27FC236}">
                <a16:creationId xmlns:a16="http://schemas.microsoft.com/office/drawing/2014/main" id="{0AFA56C2-00AA-476A-8B64-F876192AF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1916113"/>
            <a:ext cx="5400675" cy="3603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7367" name="Oval 23">
            <a:extLst>
              <a:ext uri="{FF2B5EF4-FFF2-40B4-BE49-F238E27FC236}">
                <a16:creationId xmlns:a16="http://schemas.microsoft.com/office/drawing/2014/main" id="{0F333147-2463-4B71-95E8-5B1C90FDC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4465638"/>
            <a:ext cx="5400675" cy="3603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66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57358" grpId="0"/>
      <p:bldP spid="57366" grpId="0" animBg="1"/>
      <p:bldP spid="573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DB47-E011-43B3-A7B7-BB10CE7D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Alur Penyuntingan Jurnal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861909A-C216-4CF6-87C6-80B2A01ABF1B}"/>
              </a:ext>
            </a:extLst>
          </p:cNvPr>
          <p:cNvSpPr/>
          <p:nvPr/>
        </p:nvSpPr>
        <p:spPr>
          <a:xfrm>
            <a:off x="1337481" y="2778042"/>
            <a:ext cx="3220871" cy="1897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Penyuntingan Substansi</a:t>
            </a: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AB7AAF6-0F96-4D74-ADB9-F9D5826E09EC}"/>
              </a:ext>
            </a:extLst>
          </p:cNvPr>
          <p:cNvSpPr/>
          <p:nvPr/>
        </p:nvSpPr>
        <p:spPr>
          <a:xfrm>
            <a:off x="4094328" y="3151188"/>
            <a:ext cx="3343702" cy="2226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Penyuntingan Bahasa dan Tata Tulis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0FA82CD-03C5-435D-9DD4-19065F321A9C}"/>
              </a:ext>
            </a:extLst>
          </p:cNvPr>
          <p:cNvSpPr/>
          <p:nvPr/>
        </p:nvSpPr>
        <p:spPr>
          <a:xfrm>
            <a:off x="7083188" y="3643952"/>
            <a:ext cx="3771331" cy="2226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Penyutingan Sebelum Diunggah/pracetak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F15A-AD73-4CC2-AB8F-96391709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Penempatan</a:t>
            </a:r>
            <a:r>
              <a:rPr lang="en-US" dirty="0"/>
              <a:t> Table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EC8431-C564-4025-A5B0-61686284C5E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0577" r="27083"/>
          <a:stretch/>
        </p:blipFill>
        <p:spPr bwMode="auto">
          <a:xfrm>
            <a:off x="838200" y="1690688"/>
            <a:ext cx="6695941" cy="4980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DC803F-94E6-4DB1-AB4F-17F0A8548E51}"/>
              </a:ext>
            </a:extLst>
          </p:cNvPr>
          <p:cNvSpPr txBox="1"/>
          <p:nvPr/>
        </p:nvSpPr>
        <p:spPr>
          <a:xfrm>
            <a:off x="8216721" y="1854558"/>
            <a:ext cx="244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Ditaruh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kolom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table </a:t>
            </a:r>
            <a:r>
              <a:rPr lang="en-US" dirty="0" err="1"/>
              <a:t>kecil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28D0CC-A55C-45C0-A2E2-BBC1C25FE729}"/>
              </a:ext>
            </a:extLst>
          </p:cNvPr>
          <p:cNvCxnSpPr/>
          <p:nvPr/>
        </p:nvCxnSpPr>
        <p:spPr>
          <a:xfrm flipH="1">
            <a:off x="6207617" y="2223890"/>
            <a:ext cx="1880315" cy="2451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99AD56-A1BE-4584-BBAC-853B5DC510AA}"/>
              </a:ext>
            </a:extLst>
          </p:cNvPr>
          <p:cNvCxnSpPr>
            <a:stCxn id="5" idx="2"/>
          </p:cNvCxnSpPr>
          <p:nvPr/>
        </p:nvCxnSpPr>
        <p:spPr>
          <a:xfrm flipH="1">
            <a:off x="3554577" y="2500889"/>
            <a:ext cx="5886326" cy="357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84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E527-F4A1-4E79-9F3F-E0D90FB4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D215B9-1408-43FD-8478-A22F814ED39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2340" r="25481"/>
          <a:stretch/>
        </p:blipFill>
        <p:spPr bwMode="auto">
          <a:xfrm>
            <a:off x="838200" y="1928656"/>
            <a:ext cx="6489879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31A14B-2268-4DFE-B525-BF47A0B2DF71}"/>
              </a:ext>
            </a:extLst>
          </p:cNvPr>
          <p:cNvSpPr txBox="1"/>
          <p:nvPr/>
        </p:nvSpPr>
        <p:spPr>
          <a:xfrm>
            <a:off x="8577330" y="2550017"/>
            <a:ext cx="33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Letakkan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kolom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EF931F-3AEC-4949-A8B2-8BBC83A70395}"/>
              </a:ext>
            </a:extLst>
          </p:cNvPr>
          <p:cNvCxnSpPr/>
          <p:nvPr/>
        </p:nvCxnSpPr>
        <p:spPr>
          <a:xfrm flipH="1">
            <a:off x="6091707" y="2919349"/>
            <a:ext cx="2369713" cy="169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7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2753-F299-43B2-BF0B-48BF1F94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DEA111-CC8A-47E0-B7BE-F5B1EBBE951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9776" r="22917"/>
          <a:stretch/>
        </p:blipFill>
        <p:spPr bwMode="auto">
          <a:xfrm>
            <a:off x="886782" y="1542290"/>
            <a:ext cx="6724632" cy="5219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26048-C3A0-4D23-9715-DB9EAEFECB2A}"/>
              </a:ext>
            </a:extLst>
          </p:cNvPr>
          <p:cNvSpPr txBox="1"/>
          <p:nvPr/>
        </p:nvSpPr>
        <p:spPr>
          <a:xfrm>
            <a:off x="8603087" y="2021983"/>
            <a:ext cx="315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kolom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31A67E-1A9D-4672-9DDD-3D5CDF1C5A51}"/>
              </a:ext>
            </a:extLst>
          </p:cNvPr>
          <p:cNvCxnSpPr/>
          <p:nvPr/>
        </p:nvCxnSpPr>
        <p:spPr>
          <a:xfrm flipH="1">
            <a:off x="5975797" y="2395470"/>
            <a:ext cx="2395471" cy="1893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00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B01B-0881-47DA-B622-81C7DE6D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Rujukan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419B4B-CCAE-42C6-BC5F-0C03B055778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8154" t="19991" r="26169" b="8775"/>
          <a:stretch/>
        </p:blipFill>
        <p:spPr bwMode="auto">
          <a:xfrm>
            <a:off x="838200" y="1690688"/>
            <a:ext cx="7135727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ABEF1B-66A8-4832-8B27-A4941E1F7DFB}"/>
              </a:ext>
            </a:extLst>
          </p:cNvPr>
          <p:cNvSpPr txBox="1"/>
          <p:nvPr/>
        </p:nvSpPr>
        <p:spPr>
          <a:xfrm>
            <a:off x="8731876" y="2150772"/>
            <a:ext cx="148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lurus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E88D5-9B1D-471B-ADBD-FDF25A1181E5}"/>
              </a:ext>
            </a:extLst>
          </p:cNvPr>
          <p:cNvCxnSpPr/>
          <p:nvPr/>
        </p:nvCxnSpPr>
        <p:spPr>
          <a:xfrm flipH="1">
            <a:off x="4597758" y="2768958"/>
            <a:ext cx="3992450" cy="3000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306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8877-3542-44A7-9010-4F57B031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Rujukan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FDAABB-C5CF-47AC-8C84-5D602E9F6C1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9936" t="33638" r="24039"/>
          <a:stretch/>
        </p:blipFill>
        <p:spPr bwMode="auto">
          <a:xfrm>
            <a:off x="1009535" y="1555168"/>
            <a:ext cx="7700186" cy="5193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4AE817-F9E1-4BEA-B18F-D402EC6938AC}"/>
              </a:ext>
            </a:extLst>
          </p:cNvPr>
          <p:cNvSpPr txBox="1"/>
          <p:nvPr/>
        </p:nvSpPr>
        <p:spPr>
          <a:xfrm>
            <a:off x="9375820" y="2137893"/>
            <a:ext cx="189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Ratakan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40A4B2-3B05-4FDE-9930-3EC0DCB8CF88}"/>
              </a:ext>
            </a:extLst>
          </p:cNvPr>
          <p:cNvCxnSpPr/>
          <p:nvPr/>
        </p:nvCxnSpPr>
        <p:spPr>
          <a:xfrm flipH="1">
            <a:off x="6181859" y="2382592"/>
            <a:ext cx="2975020" cy="2266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8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039-EBC6-4C25-8414-423C00CE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Rujukan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8E2386-BE1C-4C69-ABBD-87D188F7BB9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1699" r="23397"/>
          <a:stretch/>
        </p:blipFill>
        <p:spPr bwMode="auto">
          <a:xfrm>
            <a:off x="838199" y="1786988"/>
            <a:ext cx="6167907" cy="5071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138D2A-5956-43F8-96BA-9A604E69D18E}"/>
              </a:ext>
            </a:extLst>
          </p:cNvPr>
          <p:cNvSpPr txBox="1"/>
          <p:nvPr/>
        </p:nvSpPr>
        <p:spPr>
          <a:xfrm>
            <a:off x="8332631" y="2575775"/>
            <a:ext cx="23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pendek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483E7C-3F67-4878-AA81-C11C82C6BAB2}"/>
              </a:ext>
            </a:extLst>
          </p:cNvPr>
          <p:cNvCxnSpPr/>
          <p:nvPr/>
        </p:nvCxnSpPr>
        <p:spPr>
          <a:xfrm flipH="1">
            <a:off x="5357611" y="2871989"/>
            <a:ext cx="2756079" cy="2421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03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B60D-D30A-40BF-BF13-B3BD63C6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dihabiskan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.</a:t>
            </a:r>
          </a:p>
        </p:txBody>
      </p:sp>
      <p:pic>
        <p:nvPicPr>
          <p:cNvPr id="1026" name="Picture 2" descr="C:\Users\FIS\AppData\Roaming\PixelMetrics\CaptureWiz\Temp\2.png">
            <a:extLst>
              <a:ext uri="{FF2B5EF4-FFF2-40B4-BE49-F238E27FC236}">
                <a16:creationId xmlns:a16="http://schemas.microsoft.com/office/drawing/2014/main" id="{1CB6FF57-D9AF-4E1B-93ED-021FB52A1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3864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EAD4F3-A5C8-43D0-86AF-39B9EAB8FB29}"/>
                  </a:ext>
                </a:extLst>
              </p14:cNvPr>
              <p14:cNvContentPartPr/>
              <p14:nvPr/>
            </p14:nvContentPartPr>
            <p14:xfrm>
              <a:off x="2464560" y="3223440"/>
              <a:ext cx="6036840" cy="290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EAD4F3-A5C8-43D0-86AF-39B9EAB8F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5200" y="3214080"/>
                <a:ext cx="6055560" cy="29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2747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D3C7-899D-4FC7-8711-1126EAF4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menyertakan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pendahuluan</a:t>
            </a:r>
            <a:endParaRPr lang="en-US" dirty="0"/>
          </a:p>
        </p:txBody>
      </p:sp>
      <p:pic>
        <p:nvPicPr>
          <p:cNvPr id="4098" name="Picture 2" descr="C:\Users\FIS\AppData\Roaming\PixelMetrics\CaptureWiz\Temp\6.png">
            <a:extLst>
              <a:ext uri="{FF2B5EF4-FFF2-40B4-BE49-F238E27FC236}">
                <a16:creationId xmlns:a16="http://schemas.microsoft.com/office/drawing/2014/main" id="{F435B8C6-BC3C-4F4F-A1C6-00EAB981D4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37" y="1825625"/>
            <a:ext cx="76979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48E879-887E-4782-B3EF-D993EA537417}"/>
                  </a:ext>
                </a:extLst>
              </p14:cNvPr>
              <p14:cNvContentPartPr/>
              <p14:nvPr/>
            </p14:nvContentPartPr>
            <p14:xfrm>
              <a:off x="2178720" y="3848760"/>
              <a:ext cx="7662240" cy="2420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48E879-887E-4782-B3EF-D993EA5374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360" y="3839400"/>
                <a:ext cx="7680960" cy="243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702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FIS\AppData\Roaming\PixelMetrics\CaptureWiz\Temp\36.png">
            <a:extLst>
              <a:ext uri="{FF2B5EF4-FFF2-40B4-BE49-F238E27FC236}">
                <a16:creationId xmlns:a16="http://schemas.microsoft.com/office/drawing/2014/main" id="{C409B312-4C7C-442C-8948-D804969EBB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61"/>
            <a:ext cx="10597903" cy="58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28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6DEA-EF14-41FC-AD26-27A6290E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alinea</a:t>
            </a:r>
            <a:endParaRPr lang="en-US" dirty="0"/>
          </a:p>
        </p:txBody>
      </p:sp>
      <p:pic>
        <p:nvPicPr>
          <p:cNvPr id="2050" name="Picture 2" descr="C:\Users\FIS\AppData\Roaming\PixelMetrics\CaptureWiz\Temp\3.png">
            <a:extLst>
              <a:ext uri="{FF2B5EF4-FFF2-40B4-BE49-F238E27FC236}">
                <a16:creationId xmlns:a16="http://schemas.microsoft.com/office/drawing/2014/main" id="{27823C35-C78A-484D-BB2D-12A4A7AC0E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2401094"/>
            <a:ext cx="100679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BE9EA6-1236-439B-B86F-D760DD8B6F39}"/>
                  </a:ext>
                </a:extLst>
              </p14:cNvPr>
              <p14:cNvContentPartPr/>
              <p14:nvPr/>
            </p14:nvContentPartPr>
            <p14:xfrm>
              <a:off x="1330560" y="2652120"/>
              <a:ext cx="1179000" cy="215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BE9EA6-1236-439B-B86F-D760DD8B6F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1200" y="2642760"/>
                <a:ext cx="1197720" cy="21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8979D9-08A3-4159-8B00-0163AB5886DC}"/>
                  </a:ext>
                </a:extLst>
              </p14:cNvPr>
              <p14:cNvContentPartPr/>
              <p14:nvPr/>
            </p14:nvContentPartPr>
            <p14:xfrm>
              <a:off x="1991160" y="3447000"/>
              <a:ext cx="5635080" cy="1214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8979D9-08A3-4159-8B00-0163AB5886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1800" y="3437640"/>
                <a:ext cx="5653800" cy="12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32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CD1B8-D545-4A46-99E4-D303324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Penyuntingan Naskah Sebelum Diunggah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2F72-D68F-4ED4-9711-A1699462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192"/>
            <a:ext cx="10515600" cy="4957312"/>
          </a:xfrm>
        </p:spPr>
        <p:txBody>
          <a:bodyPr>
            <a:normAutofit/>
          </a:bodyPr>
          <a:lstStyle/>
          <a:p>
            <a:r>
              <a:rPr lang="id-ID" dirty="0"/>
              <a:t>Menyunting hasil pekerjaan seter menjelang jurnal dicetak atau diunggah.</a:t>
            </a:r>
          </a:p>
          <a:p>
            <a:r>
              <a:rPr lang="id-ID" dirty="0"/>
              <a:t>Dilakukan oleh ketua penyunting atau penyunting pelaksana atas perintah ketua penyunting agar tampilan jurnal mantap dan rapi.</a:t>
            </a:r>
          </a:p>
          <a:p>
            <a:pPr marL="457200" lvl="1" indent="0">
              <a:buNone/>
            </a:pPr>
            <a:endParaRPr 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43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00C8-861F-4616-A8BC-CB925866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alinea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US" dirty="0"/>
          </a:p>
        </p:txBody>
      </p:sp>
      <p:pic>
        <p:nvPicPr>
          <p:cNvPr id="3074" name="Picture 2" descr="C:\Users\FIS\AppData\Roaming\PixelMetrics\CaptureWiz\Temp\4.png">
            <a:extLst>
              <a:ext uri="{FF2B5EF4-FFF2-40B4-BE49-F238E27FC236}">
                <a16:creationId xmlns:a16="http://schemas.microsoft.com/office/drawing/2014/main" id="{C10F90C6-4140-46F0-8470-22309A01F1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72469"/>
            <a:ext cx="97536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8AF389-B483-4E13-9F3B-15005C9714EE}"/>
                  </a:ext>
                </a:extLst>
              </p14:cNvPr>
              <p14:cNvContentPartPr/>
              <p14:nvPr/>
            </p14:nvContentPartPr>
            <p14:xfrm>
              <a:off x="2553840" y="3214800"/>
              <a:ext cx="7965720" cy="174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8AF389-B483-4E13-9F3B-15005C9714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4480" y="3205440"/>
                <a:ext cx="7984440" cy="17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689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9738-EB10-441B-8309-A86A4B7B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Lembaga, </a:t>
            </a:r>
            <a:r>
              <a:rPr lang="en-US" dirty="0" err="1"/>
              <a:t>bukan</a:t>
            </a:r>
            <a:r>
              <a:rPr lang="en-US" dirty="0"/>
              <a:t> status </a:t>
            </a:r>
            <a:r>
              <a:rPr lang="en-US" dirty="0" err="1"/>
              <a:t>penulis</a:t>
            </a:r>
            <a:r>
              <a:rPr lang="en-US" dirty="0"/>
              <a:t>. </a:t>
            </a:r>
            <a:r>
              <a:rPr lang="en-US" dirty="0" err="1"/>
              <a:t>Sertakan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korespondensi</a:t>
            </a:r>
            <a:endParaRPr lang="en-US" dirty="0"/>
          </a:p>
        </p:txBody>
      </p:sp>
      <p:pic>
        <p:nvPicPr>
          <p:cNvPr id="5122" name="Picture 2" descr="C:\Users\FIS\AppData\Roaming\PixelMetrics\CaptureWiz\Temp\7.png">
            <a:extLst>
              <a:ext uri="{FF2B5EF4-FFF2-40B4-BE49-F238E27FC236}">
                <a16:creationId xmlns:a16="http://schemas.microsoft.com/office/drawing/2014/main" id="{51AD696A-798E-4FD3-B1DC-7A8454B5F5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91519"/>
            <a:ext cx="8763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17AEA0-543E-4ED5-88D8-660AD983B393}"/>
                  </a:ext>
                </a:extLst>
              </p14:cNvPr>
              <p14:cNvContentPartPr/>
              <p14:nvPr/>
            </p14:nvContentPartPr>
            <p14:xfrm>
              <a:off x="3098520" y="3420000"/>
              <a:ext cx="5706360" cy="76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17AEA0-543E-4ED5-88D8-660AD983B3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9160" y="3410640"/>
                <a:ext cx="5725080" cy="7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525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FE75-8C8C-4641-A871-02CE225D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</a:t>
            </a:r>
            <a:r>
              <a:rPr lang="id-ID" dirty="0"/>
              <a:t>m</a:t>
            </a:r>
            <a:r>
              <a:rPr lang="en-US" dirty="0" err="1"/>
              <a:t>baga</a:t>
            </a:r>
            <a:r>
              <a:rPr lang="en-US" dirty="0"/>
              <a:t> dan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korespondensi</a:t>
            </a:r>
            <a:r>
              <a:rPr lang="en-US" dirty="0"/>
              <a:t> </a:t>
            </a:r>
            <a:r>
              <a:rPr lang="en-US" dirty="0" err="1"/>
              <a:t>penulis</a:t>
            </a:r>
            <a:endParaRPr lang="en-US" dirty="0"/>
          </a:p>
        </p:txBody>
      </p:sp>
      <p:pic>
        <p:nvPicPr>
          <p:cNvPr id="6146" name="Picture 2" descr="C:\Users\FIS\AppData\Roaming\PixelMetrics\CaptureWiz\Temp\8.png">
            <a:extLst>
              <a:ext uri="{FF2B5EF4-FFF2-40B4-BE49-F238E27FC236}">
                <a16:creationId xmlns:a16="http://schemas.microsoft.com/office/drawing/2014/main" id="{D550C4D1-83C3-4299-AC1D-FDC8F7437C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615406"/>
            <a:ext cx="92773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07F83-1B23-40AC-B632-C0A7E408CA92}"/>
                  </a:ext>
                </a:extLst>
              </p14:cNvPr>
              <p14:cNvContentPartPr/>
              <p14:nvPr/>
            </p14:nvContentPartPr>
            <p14:xfrm>
              <a:off x="4438080" y="4786200"/>
              <a:ext cx="3536640" cy="65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07F83-1B23-40AC-B632-C0A7E408CA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8720" y="4776840"/>
                <a:ext cx="3555360" cy="6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62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376B-358C-4F73-AD18-004DA225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luruskan</a:t>
            </a:r>
            <a:endParaRPr lang="en-US" dirty="0"/>
          </a:p>
        </p:txBody>
      </p:sp>
      <p:pic>
        <p:nvPicPr>
          <p:cNvPr id="7170" name="Picture 2" descr="C:\Users\FIS\AppData\Roaming\PixelMetrics\CaptureWiz\Temp\9.png">
            <a:extLst>
              <a:ext uri="{FF2B5EF4-FFF2-40B4-BE49-F238E27FC236}">
                <a16:creationId xmlns:a16="http://schemas.microsoft.com/office/drawing/2014/main" id="{B1A6D67E-CD74-4187-8D22-283C4ABC17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83" y="1825625"/>
            <a:ext cx="97860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16E04C-FEB3-4C5C-AC8A-2BC7C13E8766}"/>
                  </a:ext>
                </a:extLst>
              </p14:cNvPr>
              <p14:cNvContentPartPr/>
              <p14:nvPr/>
            </p14:nvContentPartPr>
            <p14:xfrm>
              <a:off x="4000320" y="4607640"/>
              <a:ext cx="7644240" cy="185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16E04C-FEB3-4C5C-AC8A-2BC7C13E87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0960" y="4598280"/>
                <a:ext cx="7662960" cy="18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766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B4E2-E4CC-4C1B-ADF4-AC973ECC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/rata</a:t>
            </a:r>
          </a:p>
        </p:txBody>
      </p:sp>
      <p:pic>
        <p:nvPicPr>
          <p:cNvPr id="8194" name="Picture 2" descr="C:\Users\FIS\AppData\Roaming\PixelMetrics\CaptureWiz\Temp\10.png">
            <a:extLst>
              <a:ext uri="{FF2B5EF4-FFF2-40B4-BE49-F238E27FC236}">
                <a16:creationId xmlns:a16="http://schemas.microsoft.com/office/drawing/2014/main" id="{DEC98C20-7A51-4177-B7AB-8FA022E977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90" y="1825625"/>
            <a:ext cx="87812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425A12-23C7-4349-9052-19BECDED8931}"/>
                  </a:ext>
                </a:extLst>
              </p14:cNvPr>
              <p14:cNvContentPartPr/>
              <p14:nvPr/>
            </p14:nvContentPartPr>
            <p14:xfrm>
              <a:off x="2339640" y="5706000"/>
              <a:ext cx="7349400" cy="9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425A12-23C7-4349-9052-19BECDED89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0280" y="5696640"/>
                <a:ext cx="7368120" cy="1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359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F699-45F2-4026-9856-E8487DC4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i="1" dirty="0" err="1"/>
              <a:t>bogang</a:t>
            </a:r>
            <a:endParaRPr lang="en-US" i="1" dirty="0"/>
          </a:p>
        </p:txBody>
      </p:sp>
      <p:pic>
        <p:nvPicPr>
          <p:cNvPr id="9218" name="Picture 2" descr="C:\Users\FIS\AppData\Roaming\PixelMetrics\CaptureWiz\Temp\11.png">
            <a:extLst>
              <a:ext uri="{FF2B5EF4-FFF2-40B4-BE49-F238E27FC236}">
                <a16:creationId xmlns:a16="http://schemas.microsoft.com/office/drawing/2014/main" id="{B127642C-7CA9-4458-BC5C-CDC09B308C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4" y="2181733"/>
            <a:ext cx="10515600" cy="40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BA2524-B1E3-4205-9221-39F6BEC2BDAC}"/>
                  </a:ext>
                </a:extLst>
              </p14:cNvPr>
              <p14:cNvContentPartPr/>
              <p14:nvPr/>
            </p14:nvContentPartPr>
            <p14:xfrm>
              <a:off x="2295000" y="3598560"/>
              <a:ext cx="3598920" cy="1348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BA2524-B1E3-4205-9221-39F6BEC2B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5640" y="3589200"/>
                <a:ext cx="3617640" cy="13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943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8A89-327C-49E2-9467-5EE034CC7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kata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ketuk</a:t>
            </a:r>
            <a:endParaRPr lang="en-US" dirty="0"/>
          </a:p>
        </p:txBody>
      </p:sp>
      <p:pic>
        <p:nvPicPr>
          <p:cNvPr id="10242" name="Picture 2" descr="C:\Users\FIS\AppData\Roaming\PixelMetrics\CaptureWiz\Temp\12.png">
            <a:extLst>
              <a:ext uri="{FF2B5EF4-FFF2-40B4-BE49-F238E27FC236}">
                <a16:creationId xmlns:a16="http://schemas.microsoft.com/office/drawing/2014/main" id="{2A82F3FC-A558-42BF-9828-615A8FDBAC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862931"/>
            <a:ext cx="103822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80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F687-0EF8-4176-B325-6A704BF3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kata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ketuk</a:t>
            </a:r>
            <a:endParaRPr lang="en-US" dirty="0"/>
          </a:p>
        </p:txBody>
      </p:sp>
      <p:pic>
        <p:nvPicPr>
          <p:cNvPr id="18434" name="Picture 2" descr="C:\Users\FIS\AppData\Roaming\PixelMetrics\CaptureWiz\Temp\20.png">
            <a:extLst>
              <a:ext uri="{FF2B5EF4-FFF2-40B4-BE49-F238E27FC236}">
                <a16:creationId xmlns:a16="http://schemas.microsoft.com/office/drawing/2014/main" id="{AB3CAEA3-B475-4816-AA83-587F3BE683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12" y="1825625"/>
            <a:ext cx="97137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D0F8E8-1D38-4AF3-81E4-EB3D4E5A7903}"/>
                  </a:ext>
                </a:extLst>
              </p14:cNvPr>
              <p14:cNvContentPartPr/>
              <p14:nvPr/>
            </p14:nvContentPartPr>
            <p14:xfrm>
              <a:off x="3768480" y="5661360"/>
              <a:ext cx="6920640" cy="6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D0F8E8-1D38-4AF3-81E4-EB3D4E5A7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120" y="5652000"/>
                <a:ext cx="693936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475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B14D-5756-4612-9952-2D26D7D4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</a:t>
            </a:r>
            <a:r>
              <a:rPr lang="en-US" dirty="0" err="1"/>
              <a:t>bukan</a:t>
            </a:r>
            <a:r>
              <a:rPr lang="en-US" dirty="0"/>
              <a:t> kop </a:t>
            </a:r>
            <a:r>
              <a:rPr lang="en-US" dirty="0" err="1"/>
              <a:t>jurnal</a:t>
            </a:r>
            <a:endParaRPr lang="en-US" dirty="0"/>
          </a:p>
        </p:txBody>
      </p:sp>
      <p:pic>
        <p:nvPicPr>
          <p:cNvPr id="11266" name="Picture 2" descr="C:\Users\FIS\AppData\Roaming\PixelMetrics\CaptureWiz\Temp\13.png">
            <a:extLst>
              <a:ext uri="{FF2B5EF4-FFF2-40B4-BE49-F238E27FC236}">
                <a16:creationId xmlns:a16="http://schemas.microsoft.com/office/drawing/2014/main" id="{CFF479C9-85C5-4412-924B-60C3A6C14C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41" y="1825625"/>
            <a:ext cx="90787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53FDE0-2A73-47C0-98FE-660F8FA42E90}"/>
                  </a:ext>
                </a:extLst>
              </p14:cNvPr>
              <p14:cNvContentPartPr/>
              <p14:nvPr/>
            </p14:nvContentPartPr>
            <p14:xfrm>
              <a:off x="875160" y="2214720"/>
              <a:ext cx="5492160" cy="216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53FDE0-2A73-47C0-98FE-660F8FA42E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800" y="2205360"/>
                <a:ext cx="5510880" cy="21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0707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647B-9A7D-477F-9352-A18F75C2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baris</a:t>
            </a:r>
            <a:endParaRPr lang="en-US" dirty="0"/>
          </a:p>
        </p:txBody>
      </p:sp>
      <p:pic>
        <p:nvPicPr>
          <p:cNvPr id="36866" name="Picture 2" descr="C:\Users\FIS\AppData\Roaming\PixelMetrics\CaptureWiz\Temp\37.png">
            <a:extLst>
              <a:ext uri="{FF2B5EF4-FFF2-40B4-BE49-F238E27FC236}">
                <a16:creationId xmlns:a16="http://schemas.microsoft.com/office/drawing/2014/main" id="{9F09380B-D24E-4E64-B158-C089F0642B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9367"/>
            <a:ext cx="10515600" cy="50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D2B033-A45C-423C-9214-35BC3B9B3165}"/>
                  </a:ext>
                </a:extLst>
              </p14:cNvPr>
              <p14:cNvContentPartPr/>
              <p14:nvPr/>
            </p14:nvContentPartPr>
            <p14:xfrm>
              <a:off x="1125000" y="2170080"/>
              <a:ext cx="7581960" cy="19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D2B033-A45C-423C-9214-35BC3B9B31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640" y="2160720"/>
                <a:ext cx="7600680" cy="19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71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2D41-BBFC-4E19-87FB-CDFF6166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Disiapkan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28B3-6415-4C44-AC8B-645595035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altLang="en-US" dirty="0"/>
              <a:t>Artikel yang sudah disunting dan diseting (minimal 5 artikel)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en-US" dirty="0"/>
              <a:t>Perlengkapan jurnal lainnya</a:t>
            </a:r>
            <a:r>
              <a:rPr lang="en-US" altLang="en-US" dirty="0"/>
              <a:t>:</a:t>
            </a:r>
            <a:r>
              <a:rPr lang="id-ID" altLang="en-US" dirty="0"/>
              <a:t> </a:t>
            </a:r>
            <a:endParaRPr lang="en-US" altLang="en-US" dirty="0"/>
          </a:p>
          <a:p>
            <a:pPr marL="971550" lvl="1" indent="-514350">
              <a:buFont typeface="+mj-lt"/>
              <a:buAutoNum type="alphaLcPeriod"/>
            </a:pPr>
            <a:r>
              <a:rPr lang="id-ID" altLang="en-US" dirty="0"/>
              <a:t>halaman sampul, </a:t>
            </a:r>
            <a:endParaRPr lang="en-US" altLang="en-US" dirty="0"/>
          </a:p>
          <a:p>
            <a:pPr marL="971550" lvl="1" indent="-514350">
              <a:buFont typeface="+mj-lt"/>
              <a:buAutoNum type="alphaLcPeriod"/>
            </a:pPr>
            <a:r>
              <a:rPr lang="id-ID" altLang="en-US" dirty="0"/>
              <a:t>halaman judul, </a:t>
            </a:r>
            <a:endParaRPr lang="en-US" altLang="en-US" dirty="0"/>
          </a:p>
          <a:p>
            <a:pPr marL="971550" lvl="1" indent="-514350">
              <a:buFont typeface="+mj-lt"/>
              <a:buAutoNum type="alphaLcPeriod"/>
            </a:pPr>
            <a:r>
              <a:rPr lang="id-ID" altLang="en-US" dirty="0"/>
              <a:t>daftar isi, </a:t>
            </a:r>
            <a:endParaRPr lang="en-US" altLang="en-US" dirty="0"/>
          </a:p>
          <a:p>
            <a:pPr marL="971550" lvl="1" indent="-514350">
              <a:buFont typeface="+mj-lt"/>
              <a:buAutoNum type="alphaLcPeriod"/>
            </a:pPr>
            <a:r>
              <a:rPr lang="id-ID" altLang="en-US" dirty="0"/>
              <a:t>teks </a:t>
            </a:r>
            <a:r>
              <a:rPr lang="id-ID" altLang="en-US" i="1" dirty="0"/>
              <a:t>header</a:t>
            </a:r>
            <a:r>
              <a:rPr lang="id-ID" altLang="en-US" dirty="0"/>
              <a:t>, </a:t>
            </a:r>
            <a:endParaRPr lang="en-US" altLang="en-US" dirty="0"/>
          </a:p>
          <a:p>
            <a:pPr marL="971550" lvl="1" indent="-514350">
              <a:buFont typeface="+mj-lt"/>
              <a:buAutoNum type="alphaLcPeriod"/>
            </a:pPr>
            <a:r>
              <a:rPr lang="id-ID" altLang="en-US" dirty="0"/>
              <a:t>pedoman penulisan</a:t>
            </a:r>
            <a:endParaRPr lang="en-GB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53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B911-10C1-4D79-8B71-1EC707A4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</a:t>
            </a:r>
            <a:r>
              <a:rPr lang="en-US" dirty="0" err="1"/>
              <a:t>kiri</a:t>
            </a:r>
            <a:endParaRPr lang="en-US" dirty="0"/>
          </a:p>
        </p:txBody>
      </p:sp>
      <p:pic>
        <p:nvPicPr>
          <p:cNvPr id="12290" name="Picture 2" descr="C:\Users\FIS\AppData\Roaming\PixelMetrics\CaptureWiz\Temp\14.png">
            <a:extLst>
              <a:ext uri="{FF2B5EF4-FFF2-40B4-BE49-F238E27FC236}">
                <a16:creationId xmlns:a16="http://schemas.microsoft.com/office/drawing/2014/main" id="{073AE4E4-C6FE-4030-B9F2-335DF43F1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2120106"/>
            <a:ext cx="1022032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DB3D95-A4B9-4D85-B48F-ECF8A28ACF6E}"/>
                  </a:ext>
                </a:extLst>
              </p14:cNvPr>
              <p14:cNvContentPartPr/>
              <p14:nvPr/>
            </p14:nvContentPartPr>
            <p14:xfrm>
              <a:off x="1116360" y="3295080"/>
              <a:ext cx="6581520" cy="93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DB3D95-A4B9-4D85-B48F-ECF8A28ACF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7000" y="3285720"/>
                <a:ext cx="6600240" cy="9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031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F2BB-99A3-4311-8666-2939FDDC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</a:t>
            </a:r>
            <a:r>
              <a:rPr lang="en-US" dirty="0" err="1"/>
              <a:t>kanan</a:t>
            </a:r>
            <a:endParaRPr lang="en-US" dirty="0"/>
          </a:p>
        </p:txBody>
      </p:sp>
      <p:pic>
        <p:nvPicPr>
          <p:cNvPr id="13314" name="Picture 2" descr="C:\Users\FIS\AppData\Roaming\PixelMetrics\CaptureWiz\Temp\15.png">
            <a:extLst>
              <a:ext uri="{FF2B5EF4-FFF2-40B4-BE49-F238E27FC236}">
                <a16:creationId xmlns:a16="http://schemas.microsoft.com/office/drawing/2014/main" id="{50F88B95-2A73-4022-8BB4-2E958D0D1C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1915319"/>
            <a:ext cx="1002982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15E429-7555-4361-97E2-3E91524E0F3D}"/>
                  </a:ext>
                </a:extLst>
              </p14:cNvPr>
              <p14:cNvContentPartPr/>
              <p14:nvPr/>
            </p14:nvContentPartPr>
            <p14:xfrm>
              <a:off x="3482640" y="2982600"/>
              <a:ext cx="7938720" cy="696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15E429-7555-4361-97E2-3E91524E0F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3280" y="2973240"/>
                <a:ext cx="7957440" cy="7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771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1F99-3349-4693-BDB7-FA9F3F55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Perlu</a:t>
            </a:r>
            <a:r>
              <a:rPr lang="en-US" dirty="0"/>
              <a:t> header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artikel</a:t>
            </a:r>
            <a:endParaRPr lang="en-US" dirty="0"/>
          </a:p>
        </p:txBody>
      </p:sp>
      <p:pic>
        <p:nvPicPr>
          <p:cNvPr id="20482" name="Picture 2" descr="C:\Users\FIS\AppData\Roaming\PixelMetrics\CaptureWiz\Temp\22.png">
            <a:extLst>
              <a:ext uri="{FF2B5EF4-FFF2-40B4-BE49-F238E27FC236}">
                <a16:creationId xmlns:a16="http://schemas.microsoft.com/office/drawing/2014/main" id="{F56FF1D5-8FB8-4633-8C38-B97159A7ED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1825625"/>
            <a:ext cx="103586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160CA-F4E8-4458-BF71-F83840A0093E}"/>
                  </a:ext>
                </a:extLst>
              </p14:cNvPr>
              <p14:cNvContentPartPr/>
              <p14:nvPr/>
            </p14:nvContentPartPr>
            <p14:xfrm>
              <a:off x="1357200" y="1446480"/>
              <a:ext cx="9126720" cy="130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160CA-F4E8-4458-BF71-F83840A009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7840" y="1437120"/>
                <a:ext cx="9145440" cy="13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301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79ED-6818-4DBB-A6F8-A29AB202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(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, volume,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)</a:t>
            </a:r>
          </a:p>
        </p:txBody>
      </p:sp>
      <p:pic>
        <p:nvPicPr>
          <p:cNvPr id="19458" name="Picture 2" descr="C:\Users\FIS\AppData\Roaming\PixelMetrics\CaptureWiz\Temp\21.png">
            <a:extLst>
              <a:ext uri="{FF2B5EF4-FFF2-40B4-BE49-F238E27FC236}">
                <a16:creationId xmlns:a16="http://schemas.microsoft.com/office/drawing/2014/main" id="{90F9A768-4844-4CF8-BD00-9BE44CA7EC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8" y="1825625"/>
            <a:ext cx="8318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BF8DDD-CAB1-4EA3-9AC9-113CB1C76DD1}"/>
                  </a:ext>
                </a:extLst>
              </p14:cNvPr>
              <p14:cNvContentPartPr/>
              <p14:nvPr/>
            </p14:nvContentPartPr>
            <p14:xfrm>
              <a:off x="1759320" y="1785960"/>
              <a:ext cx="5304600" cy="80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BF8DDD-CAB1-4EA3-9AC9-113CB1C76D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9960" y="1776600"/>
                <a:ext cx="5323320" cy="8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099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FIS\AppData\Roaming\PixelMetrics\CaptureWiz\Temp\35.png">
            <a:extLst>
              <a:ext uri="{FF2B5EF4-FFF2-40B4-BE49-F238E27FC236}">
                <a16:creationId xmlns:a16="http://schemas.microsoft.com/office/drawing/2014/main" id="{87B566C2-9E2A-4337-99CB-F94B4F0095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409433"/>
            <a:ext cx="11163867" cy="57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31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27AA-A433-47B0-8295-44A6328D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Gambar/t</a:t>
            </a:r>
            <a:r>
              <a:rPr lang="en-US" dirty="0" err="1"/>
              <a:t>abel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ditaruh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 pada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kolom</a:t>
            </a:r>
            <a:endParaRPr lang="en-US" dirty="0"/>
          </a:p>
        </p:txBody>
      </p:sp>
      <p:pic>
        <p:nvPicPr>
          <p:cNvPr id="14338" name="Picture 2" descr="C:\Users\FIS\AppData\Roaming\PixelMetrics\CaptureWiz\Temp\16.png">
            <a:extLst>
              <a:ext uri="{FF2B5EF4-FFF2-40B4-BE49-F238E27FC236}">
                <a16:creationId xmlns:a16="http://schemas.microsoft.com/office/drawing/2014/main" id="{3D850D72-8B52-4808-A5E3-68A612179E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52" y="1825625"/>
            <a:ext cx="68992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EC8F5C-7D4B-4F18-808F-B541A75AB1CC}"/>
                  </a:ext>
                </a:extLst>
              </p14:cNvPr>
              <p14:cNvContentPartPr/>
              <p14:nvPr/>
            </p14:nvContentPartPr>
            <p14:xfrm>
              <a:off x="9188640" y="2241360"/>
              <a:ext cx="1089720" cy="3858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EC8F5C-7D4B-4F18-808F-B541A75AB1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9280" y="2232000"/>
                <a:ext cx="1108440" cy="38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6575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B225-4549-45A8-8A3A-36473D5D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Gambar/t</a:t>
            </a:r>
            <a:r>
              <a:rPr lang="en-US" dirty="0" err="1"/>
              <a:t>abel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di </a:t>
            </a:r>
            <a:r>
              <a:rPr lang="en-US" dirty="0" err="1"/>
              <a:t>atas</a:t>
            </a:r>
            <a:endParaRPr lang="en-US" dirty="0"/>
          </a:p>
        </p:txBody>
      </p:sp>
      <p:pic>
        <p:nvPicPr>
          <p:cNvPr id="15362" name="Picture 2" descr="C:\Users\FIS\AppData\Roaming\PixelMetrics\CaptureWiz\Temp\17.png">
            <a:extLst>
              <a:ext uri="{FF2B5EF4-FFF2-40B4-BE49-F238E27FC236}">
                <a16:creationId xmlns:a16="http://schemas.microsoft.com/office/drawing/2014/main" id="{8F495EA0-5658-43C9-AC43-7FA2600462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96" y="1825625"/>
            <a:ext cx="74284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34AFAB-AE0B-4225-A2C2-1B16A39135D1}"/>
                  </a:ext>
                </a:extLst>
              </p14:cNvPr>
              <p14:cNvContentPartPr/>
              <p14:nvPr/>
            </p14:nvContentPartPr>
            <p14:xfrm>
              <a:off x="9724320" y="4554000"/>
              <a:ext cx="268200" cy="146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34AFAB-AE0B-4225-A2C2-1B16A39135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4960" y="4544640"/>
                <a:ext cx="286920" cy="14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563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7157-FAB0-4C3D-AEA6-1B55683C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letakkan</a:t>
            </a:r>
            <a:r>
              <a:rPr lang="en-US" dirty="0"/>
              <a:t> di </a:t>
            </a:r>
            <a:r>
              <a:rPr lang="en-US" dirty="0" err="1"/>
              <a:t>bawah</a:t>
            </a:r>
            <a:endParaRPr lang="en-US" dirty="0"/>
          </a:p>
        </p:txBody>
      </p:sp>
      <p:pic>
        <p:nvPicPr>
          <p:cNvPr id="16386" name="Picture 2" descr="C:\Users\FIS\AppData\Roaming\PixelMetrics\CaptureWiz\Temp\18.png">
            <a:extLst>
              <a:ext uri="{FF2B5EF4-FFF2-40B4-BE49-F238E27FC236}">
                <a16:creationId xmlns:a16="http://schemas.microsoft.com/office/drawing/2014/main" id="{4C79C18E-B294-4486-8C32-BCFED91E74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26" y="1825625"/>
            <a:ext cx="77961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207219-9B3A-4FF3-A258-1841169C0A4C}"/>
                  </a:ext>
                </a:extLst>
              </p14:cNvPr>
              <p14:cNvContentPartPr/>
              <p14:nvPr/>
            </p14:nvContentPartPr>
            <p14:xfrm>
              <a:off x="9733320" y="2205720"/>
              <a:ext cx="357480" cy="117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207219-9B3A-4FF3-A258-1841169C0A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3960" y="2196360"/>
                <a:ext cx="376200" cy="11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3163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0597-6175-4D3F-8D64-779D6CC3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Begitu</a:t>
            </a:r>
            <a:r>
              <a:rPr lang="en-US" dirty="0"/>
              <a:t> juga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</p:txBody>
      </p:sp>
      <p:pic>
        <p:nvPicPr>
          <p:cNvPr id="17410" name="Picture 2" descr="C:\Users\FIS\AppData\Roaming\PixelMetrics\CaptureWiz\Temp\19.png">
            <a:extLst>
              <a:ext uri="{FF2B5EF4-FFF2-40B4-BE49-F238E27FC236}">
                <a16:creationId xmlns:a16="http://schemas.microsoft.com/office/drawing/2014/main" id="{1DF1183C-B13E-4B09-AB46-8AD4FFF2D9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89" y="1825625"/>
            <a:ext cx="74094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0F0F50-64F3-4E4F-A730-570AC30C2238}"/>
                  </a:ext>
                </a:extLst>
              </p14:cNvPr>
              <p14:cNvContentPartPr/>
              <p14:nvPr/>
            </p14:nvContentPartPr>
            <p14:xfrm>
              <a:off x="9724320" y="4527360"/>
              <a:ext cx="205920" cy="124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0F0F50-64F3-4E4F-A730-570AC30C22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4960" y="4518000"/>
                <a:ext cx="22464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518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8199-6883-4EC4-87DE-ADA53A8B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Pembaban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rinci</a:t>
            </a:r>
            <a:endParaRPr lang="en-US" dirty="0"/>
          </a:p>
        </p:txBody>
      </p:sp>
      <p:pic>
        <p:nvPicPr>
          <p:cNvPr id="21506" name="Picture 2" descr="C:\Users\FIS\AppData\Roaming\PixelMetrics\CaptureWiz\Temp\23.png">
            <a:extLst>
              <a:ext uri="{FF2B5EF4-FFF2-40B4-BE49-F238E27FC236}">
                <a16:creationId xmlns:a16="http://schemas.microsoft.com/office/drawing/2014/main" id="{C35A76B7-4127-42AA-919B-9EABE9F99A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1501254"/>
            <a:ext cx="10085696" cy="51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546E3B-FC7E-4011-A48E-3239411E84F7}"/>
                  </a:ext>
                </a:extLst>
              </p14:cNvPr>
              <p14:cNvContentPartPr/>
              <p14:nvPr/>
            </p14:nvContentPartPr>
            <p14:xfrm>
              <a:off x="3562920" y="2107440"/>
              <a:ext cx="2098800" cy="386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546E3B-FC7E-4011-A48E-3239411E84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3560" y="2098080"/>
                <a:ext cx="2117520" cy="38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092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96FDAB1-D54F-4475-84F4-522C87894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Menyunting Halaman Sampul</a:t>
            </a:r>
            <a:endParaRPr lang="en-GB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7F5BD42-BA15-4135-B6E3-025139423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id-ID" altLang="en-US" b="1">
                <a:solidFill>
                  <a:schemeClr val="bg1"/>
                </a:solidFill>
              </a:rPr>
              <a:t>ISSN di pojok kanan atas: ISSN 1234-5678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id-ID" altLang="en-US" b="1"/>
              <a:t>nomor dan volume/tahun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/>
              <a:t>dengan angka Arab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/>
              <a:t>letak bebas, asalkan konsisten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id-ID" altLang="en-US" b="1"/>
              <a:t>waktu terbit (bulan dan tahun Masehi)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/>
              <a:t>bulan tidak boleh disingkat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/>
              <a:t>tahun dengan angka Arab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Char char="n"/>
            </a:pPr>
            <a:r>
              <a:rPr lang="id-ID" altLang="en-US" b="1"/>
              <a:t>letak bebas, asalkan konsisten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id-ID" altLang="en-US" b="1"/>
              <a:t>ISSN di pojok kanan atas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id-ID" altLang="en-US" b="1"/>
              <a:t>Lajur Bibliografi di bagian bawah sampul*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id-ID" altLang="en-US" b="1"/>
              <a:t>Konsistensi desain sampul dan besar hurup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id-ID" altLang="en-US" sz="2400" b="1"/>
              <a:t>Konsistensi warna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4052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F5E0-F920-43F9-B38C-3B91C186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Subab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alinea</a:t>
            </a:r>
            <a:endParaRPr lang="en-US" dirty="0"/>
          </a:p>
        </p:txBody>
      </p:sp>
      <p:pic>
        <p:nvPicPr>
          <p:cNvPr id="22530" name="Picture 2" descr="C:\Users\FIS\AppData\Roaming\PixelMetrics\CaptureWiz\Temp\24.png">
            <a:extLst>
              <a:ext uri="{FF2B5EF4-FFF2-40B4-BE49-F238E27FC236}">
                <a16:creationId xmlns:a16="http://schemas.microsoft.com/office/drawing/2014/main" id="{93484898-F713-489E-9CF7-E762ABDCBD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3" y="1364776"/>
            <a:ext cx="10085695" cy="52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621724-F16D-4C55-A3A0-A8FE74290A88}"/>
                  </a:ext>
                </a:extLst>
              </p14:cNvPr>
              <p14:cNvContentPartPr/>
              <p14:nvPr/>
            </p14:nvContentPartPr>
            <p14:xfrm>
              <a:off x="4813200" y="2768040"/>
              <a:ext cx="2437920" cy="325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621724-F16D-4C55-A3A0-A8FE74290A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3840" y="2758680"/>
                <a:ext cx="2456640" cy="32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9256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EF1B-97A8-42F9-B587-87727124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istilah</a:t>
            </a:r>
            <a:endParaRPr lang="en-US" dirty="0"/>
          </a:p>
        </p:txBody>
      </p:sp>
      <p:pic>
        <p:nvPicPr>
          <p:cNvPr id="23554" name="Picture 2" descr="C:\Users\FIS\AppData\Roaming\PixelMetrics\CaptureWiz\Temp\25.png">
            <a:extLst>
              <a:ext uri="{FF2B5EF4-FFF2-40B4-BE49-F238E27FC236}">
                <a16:creationId xmlns:a16="http://schemas.microsoft.com/office/drawing/2014/main" id="{85F7693B-A18E-4945-8DE7-9FA5AB4DB5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5"/>
            <a:ext cx="10721454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BF8562-761D-432E-9EFA-7F0BDDAF099B}"/>
                  </a:ext>
                </a:extLst>
              </p14:cNvPr>
              <p14:cNvContentPartPr/>
              <p14:nvPr/>
            </p14:nvContentPartPr>
            <p14:xfrm>
              <a:off x="6072120" y="3598560"/>
              <a:ext cx="2768760" cy="60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BF8562-761D-432E-9EFA-7F0BDDAF09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2760" y="3589200"/>
                <a:ext cx="2787480" cy="62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853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EC35-D6C6-4150-9E51-CC23A41A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FIS\AppData\Roaming\PixelMetrics\CaptureWiz\Temp\28.png">
            <a:extLst>
              <a:ext uri="{FF2B5EF4-FFF2-40B4-BE49-F238E27FC236}">
                <a16:creationId xmlns:a16="http://schemas.microsoft.com/office/drawing/2014/main" id="{90784F06-3D4B-4D5A-A156-36F24AD661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01081"/>
            <a:ext cx="102489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E87F8F-C84B-4C0D-9D96-811854E6A38C}"/>
                  </a:ext>
                </a:extLst>
              </p14:cNvPr>
              <p14:cNvContentPartPr/>
              <p14:nvPr/>
            </p14:nvContentPartPr>
            <p14:xfrm>
              <a:off x="1098360" y="3107520"/>
              <a:ext cx="4215240" cy="92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E87F8F-C84B-4C0D-9D96-811854E6A3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000" y="3098160"/>
                <a:ext cx="4233960" cy="9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075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A0E7-95DF-4481-9064-344366D2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FIS\AppData\Roaming\PixelMetrics\CaptureWiz\Temp\26.png">
            <a:extLst>
              <a:ext uri="{FF2B5EF4-FFF2-40B4-BE49-F238E27FC236}">
                <a16:creationId xmlns:a16="http://schemas.microsoft.com/office/drawing/2014/main" id="{CBDA0940-334B-49B2-A6EF-79A84A8FB0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929606"/>
            <a:ext cx="1000125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16EAF5-8B4D-4B0A-8A9B-BEC76476A5F8}"/>
                  </a:ext>
                </a:extLst>
              </p14:cNvPr>
              <p14:cNvContentPartPr/>
              <p14:nvPr/>
            </p14:nvContentPartPr>
            <p14:xfrm>
              <a:off x="5759640" y="3384360"/>
              <a:ext cx="2527560" cy="536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16EAF5-8B4D-4B0A-8A9B-BEC76476A5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0280" y="3375000"/>
                <a:ext cx="2546280" cy="5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6721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918F-2186-4840-B3C9-D107B71A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FIS\AppData\Roaming\PixelMetrics\CaptureWiz\Temp\27.png">
            <a:extLst>
              <a:ext uri="{FF2B5EF4-FFF2-40B4-BE49-F238E27FC236}">
                <a16:creationId xmlns:a16="http://schemas.microsoft.com/office/drawing/2014/main" id="{EBEA84A5-CCE8-4D13-8859-E1E79446F9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2382044"/>
            <a:ext cx="101631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28EC0F-44E2-4FD9-A3E5-23820EA9DED2}"/>
                  </a:ext>
                </a:extLst>
              </p14:cNvPr>
              <p14:cNvContentPartPr/>
              <p14:nvPr/>
            </p14:nvContentPartPr>
            <p14:xfrm>
              <a:off x="5750640" y="3134160"/>
              <a:ext cx="4010040" cy="59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28EC0F-44E2-4FD9-A3E5-23820EA9DE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1280" y="3124800"/>
                <a:ext cx="4028760" cy="6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143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650E-D452-4997-AC72-0DAD1C17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lupa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dan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US" dirty="0"/>
          </a:p>
        </p:txBody>
      </p:sp>
      <p:pic>
        <p:nvPicPr>
          <p:cNvPr id="27650" name="Picture 2" descr="C:\Users\FIS\AppData\Roaming\PixelMetrics\CaptureWiz\Temp\29.png">
            <a:extLst>
              <a:ext uri="{FF2B5EF4-FFF2-40B4-BE49-F238E27FC236}">
                <a16:creationId xmlns:a16="http://schemas.microsoft.com/office/drawing/2014/main" id="{866F2516-BC1C-4B5C-B08E-0F3243B21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258219"/>
            <a:ext cx="99536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867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DF23-C4FD-4736-90CC-409E7214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/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dan </a:t>
            </a:r>
            <a:r>
              <a:rPr lang="en-US" dirty="0" err="1"/>
              <a:t>judul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diulas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US" dirty="0"/>
          </a:p>
        </p:txBody>
      </p:sp>
      <p:pic>
        <p:nvPicPr>
          <p:cNvPr id="28674" name="Picture 2" descr="C:\Users\FIS\AppData\Roaming\PixelMetrics\CaptureWiz\Temp\30.png">
            <a:extLst>
              <a:ext uri="{FF2B5EF4-FFF2-40B4-BE49-F238E27FC236}">
                <a16:creationId xmlns:a16="http://schemas.microsoft.com/office/drawing/2014/main" id="{A687BC10-A94E-4B1D-8CF9-91599060C2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D21EA2-BCCF-476F-B930-31596C058A1A}"/>
                  </a:ext>
                </a:extLst>
              </p14:cNvPr>
              <p14:cNvContentPartPr/>
              <p14:nvPr/>
            </p14:nvContentPartPr>
            <p14:xfrm>
              <a:off x="1928880" y="2196720"/>
              <a:ext cx="5608080" cy="3509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D21EA2-BCCF-476F-B930-31596C058A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9520" y="2187360"/>
                <a:ext cx="5626800" cy="35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558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8B0B-BCD0-41BC-A38F-5C656AE7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enumeratif</a:t>
            </a:r>
            <a:endParaRPr lang="en-US" dirty="0"/>
          </a:p>
        </p:txBody>
      </p:sp>
      <p:pic>
        <p:nvPicPr>
          <p:cNvPr id="29698" name="Picture 2" descr="C:\Users\FIS\AppData\Roaming\PixelMetrics\CaptureWiz\Temp\31.png">
            <a:extLst>
              <a:ext uri="{FF2B5EF4-FFF2-40B4-BE49-F238E27FC236}">
                <a16:creationId xmlns:a16="http://schemas.microsoft.com/office/drawing/2014/main" id="{BE1DF6E2-6516-4A4E-8153-82E8EFBB50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0310"/>
            <a:ext cx="9044405" cy="47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088D45-E8D7-4556-BCA3-6D3A81B55057}"/>
                  </a:ext>
                </a:extLst>
              </p14:cNvPr>
              <p14:cNvContentPartPr/>
              <p14:nvPr/>
            </p14:nvContentPartPr>
            <p14:xfrm>
              <a:off x="5027400" y="2080440"/>
              <a:ext cx="1197000" cy="351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088D45-E8D7-4556-BCA3-6D3A81B550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8040" y="2071080"/>
                <a:ext cx="1215720" cy="353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4526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2957-2C4B-4427-8AD3-2A28059A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Pakailah</a:t>
            </a:r>
            <a:r>
              <a:rPr lang="en-US" dirty="0"/>
              <a:t> format </a:t>
            </a:r>
            <a:r>
              <a:rPr lang="en-US" dirty="0" err="1"/>
              <a:t>esai</a:t>
            </a:r>
            <a:endParaRPr lang="en-US" dirty="0"/>
          </a:p>
        </p:txBody>
      </p:sp>
      <p:pic>
        <p:nvPicPr>
          <p:cNvPr id="30722" name="Picture 2" descr="C:\Users\FIS\AppData\Roaming\PixelMetrics\CaptureWiz\Temp\32.png">
            <a:extLst>
              <a:ext uri="{FF2B5EF4-FFF2-40B4-BE49-F238E27FC236}">
                <a16:creationId xmlns:a16="http://schemas.microsoft.com/office/drawing/2014/main" id="{74FCE298-6003-41BE-A338-21ADFE8D8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0185"/>
            <a:ext cx="10680510" cy="51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619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4575-4EE8-45EB-8B36-C467813D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Konsistensi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daftar </a:t>
            </a:r>
            <a:r>
              <a:rPr lang="en-US" dirty="0" err="1"/>
              <a:t>rujukan</a:t>
            </a:r>
            <a:endParaRPr lang="en-US" dirty="0"/>
          </a:p>
        </p:txBody>
      </p:sp>
      <p:pic>
        <p:nvPicPr>
          <p:cNvPr id="31746" name="Picture 2" descr="C:\Users\FIS\AppData\Roaming\PixelMetrics\CaptureWiz\Temp\33.png">
            <a:extLst>
              <a:ext uri="{FF2B5EF4-FFF2-40B4-BE49-F238E27FC236}">
                <a16:creationId xmlns:a16="http://schemas.microsoft.com/office/drawing/2014/main" id="{443C7267-319F-4AD3-90C9-941CF87B5D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380259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31C9AA-3894-4D65-B8BD-92B7036B7920}"/>
                  </a:ext>
                </a:extLst>
              </p14:cNvPr>
              <p14:cNvContentPartPr/>
              <p14:nvPr/>
            </p14:nvContentPartPr>
            <p14:xfrm>
              <a:off x="3893400" y="2544840"/>
              <a:ext cx="1179000" cy="63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31C9AA-3894-4D65-B8BD-92B7036B79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4040" y="2535480"/>
                <a:ext cx="1197720" cy="6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802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0A97-67E0-419E-B08B-92FA927D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Sampul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2156A4-60AC-4955-8398-12DE937A4E9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1595" r="28779"/>
          <a:stretch/>
        </p:blipFill>
        <p:spPr bwMode="auto">
          <a:xfrm>
            <a:off x="993911" y="1690688"/>
            <a:ext cx="6140985" cy="516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50A85-9032-4D30-B3B1-57147002FDA6}"/>
              </a:ext>
            </a:extLst>
          </p:cNvPr>
          <p:cNvSpPr txBox="1"/>
          <p:nvPr/>
        </p:nvSpPr>
        <p:spPr>
          <a:xfrm flipH="1">
            <a:off x="8107894" y="1690688"/>
            <a:ext cx="394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Volume , </a:t>
            </a:r>
            <a:r>
              <a:rPr lang="en-US" dirty="0" err="1"/>
              <a:t>nomor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terbit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75752D-5926-4DA1-9A5A-93A1FC6D890C}"/>
              </a:ext>
            </a:extLst>
          </p:cNvPr>
          <p:cNvCxnSpPr>
            <a:stCxn id="5" idx="3"/>
          </p:cNvCxnSpPr>
          <p:nvPr/>
        </p:nvCxnSpPr>
        <p:spPr>
          <a:xfrm flipH="1">
            <a:off x="3580327" y="1875354"/>
            <a:ext cx="4527567" cy="623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1F0312-6597-4F87-AE54-C0CD34BFB27C}"/>
              </a:ext>
            </a:extLst>
          </p:cNvPr>
          <p:cNvSpPr txBox="1"/>
          <p:nvPr/>
        </p:nvSpPr>
        <p:spPr>
          <a:xfrm>
            <a:off x="8107894" y="269168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4A7C5C-0B9D-4104-AC5D-EC3A61C44FA4}"/>
              </a:ext>
            </a:extLst>
          </p:cNvPr>
          <p:cNvCxnSpPr/>
          <p:nvPr/>
        </p:nvCxnSpPr>
        <p:spPr>
          <a:xfrm flipH="1">
            <a:off x="6181859" y="2820473"/>
            <a:ext cx="1725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34AFDB-582D-4F82-8B42-D68F74623EB7}"/>
              </a:ext>
            </a:extLst>
          </p:cNvPr>
          <p:cNvSpPr txBox="1"/>
          <p:nvPr/>
        </p:nvSpPr>
        <p:spPr>
          <a:xfrm>
            <a:off x="8268237" y="3966693"/>
            <a:ext cx="259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sampul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warna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70B5CE-E3ED-4A2C-B6A5-F821CECE8489}"/>
              </a:ext>
            </a:extLst>
          </p:cNvPr>
          <p:cNvCxnSpPr/>
          <p:nvPr/>
        </p:nvCxnSpPr>
        <p:spPr>
          <a:xfrm flipH="1">
            <a:off x="6529589" y="4211392"/>
            <a:ext cx="15783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47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8662-F2D4-48AA-AD1B-DAE1F9B6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penerbit</a:t>
            </a:r>
            <a:r>
              <a:rPr lang="en-US" dirty="0"/>
              <a:t>, </a:t>
            </a:r>
            <a:r>
              <a:rPr lang="en-US" dirty="0" err="1"/>
              <a:t>kota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konsisten</a:t>
            </a:r>
            <a:endParaRPr lang="en-US" dirty="0"/>
          </a:p>
        </p:txBody>
      </p:sp>
      <p:pic>
        <p:nvPicPr>
          <p:cNvPr id="32770" name="Picture 2" descr="C:\Users\FIS\AppData\Roaming\PixelMetrics\CaptureWiz\Temp\34.png">
            <a:extLst>
              <a:ext uri="{FF2B5EF4-FFF2-40B4-BE49-F238E27FC236}">
                <a16:creationId xmlns:a16="http://schemas.microsoft.com/office/drawing/2014/main" id="{23E44EE6-8E11-40A9-8773-EEFB93A29A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1825625"/>
            <a:ext cx="11327641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07C6EA-32D7-4E84-84E1-50645BFD4ECF}"/>
                  </a:ext>
                </a:extLst>
              </p14:cNvPr>
              <p14:cNvContentPartPr/>
              <p14:nvPr/>
            </p14:nvContentPartPr>
            <p14:xfrm>
              <a:off x="1535760" y="2339640"/>
              <a:ext cx="2768760" cy="150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07C6EA-32D7-4E84-84E1-50645BFD4E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6400" y="2330280"/>
                <a:ext cx="2787480" cy="15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68049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9AF3-03D3-4FE4-BA64-509224ED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Tindak lanjut penyuntingan pracetal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E3DF2FC-9477-47C1-B669-1ACA81E78641}"/>
              </a:ext>
            </a:extLst>
          </p:cNvPr>
          <p:cNvSpPr/>
          <p:nvPr/>
        </p:nvSpPr>
        <p:spPr>
          <a:xfrm>
            <a:off x="1119116" y="1766993"/>
            <a:ext cx="2688609" cy="1978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Hasil penyuntingan pracetak</a:t>
            </a: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1D788F-F305-428E-A31B-B2E3EDB53E42}"/>
              </a:ext>
            </a:extLst>
          </p:cNvPr>
          <p:cNvSpPr/>
          <p:nvPr/>
        </p:nvSpPr>
        <p:spPr>
          <a:xfrm>
            <a:off x="3518280" y="2079744"/>
            <a:ext cx="3179928" cy="2374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Perbaikan oleh seter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921EB6F-BEB7-43FB-8395-B8926E392F31}"/>
              </a:ext>
            </a:extLst>
          </p:cNvPr>
          <p:cNvSpPr/>
          <p:nvPr/>
        </p:nvSpPr>
        <p:spPr>
          <a:xfrm>
            <a:off x="6206889" y="2590616"/>
            <a:ext cx="3057098" cy="2310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ACC cetak/unggah oleh ketua penyunting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979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F278-73E6-4AB8-83F6-8B10F68A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Sekian.....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19E7C-A91A-4F11-9411-3573C2D16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Semoga bermanfaat bagi perbaikan jurnal kita.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0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FE66E05-9D3C-43A8-89F8-9C91F56D4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Penyuntingan Halaman Judul</a:t>
            </a:r>
            <a:endParaRPr lang="en-GB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BA6B465-A74B-405E-95FA-85A029A6A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id-ID" altLang="en-US" b="1" dirty="0"/>
              <a:t>letak: setelah halaman sampul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id-ID" altLang="en-US" b="1" dirty="0"/>
              <a:t>berisi susunan pengelola jurnal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id-ID" altLang="en-US" b="1" dirty="0"/>
              <a:t>nama jurnal = yg ada di halaman sampul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id-ID" altLang="en-US" b="1" dirty="0"/>
              <a:t>ISSN, nomor dan volume, waktu terbit (ketentuan = halaman sampul)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id-ID" altLang="en-US" b="1" dirty="0"/>
              <a:t>nama dan alamat penerbit dimuat di sini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0769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009E-BDB2-42EF-B24E-75D5C632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036625-3F53-421A-AD97-91322891CD1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7813" r="40278"/>
          <a:stretch/>
        </p:blipFill>
        <p:spPr bwMode="auto">
          <a:xfrm>
            <a:off x="674353" y="1967292"/>
            <a:ext cx="6022661" cy="4703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516A4-3139-4786-A7A0-F962C95D3ED3}"/>
              </a:ext>
            </a:extLst>
          </p:cNvPr>
          <p:cNvSpPr txBox="1"/>
          <p:nvPr/>
        </p:nvSpPr>
        <p:spPr>
          <a:xfrm>
            <a:off x="7547020" y="1967292"/>
            <a:ext cx="254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jurnal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C14366-55F8-470D-8F37-E4E787499D69}"/>
              </a:ext>
            </a:extLst>
          </p:cNvPr>
          <p:cNvCxnSpPr/>
          <p:nvPr/>
        </p:nvCxnSpPr>
        <p:spPr>
          <a:xfrm flipH="1">
            <a:off x="4533363" y="2336624"/>
            <a:ext cx="3013657" cy="205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6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45D5-7CCD-42C8-9E3F-2AB0A21D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2B1508-191E-437A-9B4F-B6C4D23788C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9295" r="28846"/>
          <a:stretch/>
        </p:blipFill>
        <p:spPr bwMode="auto">
          <a:xfrm>
            <a:off x="838200" y="1877140"/>
            <a:ext cx="6335332" cy="4871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8E3C6-3EBE-4CB0-9F56-FF6CB3CA5D88}"/>
              </a:ext>
            </a:extLst>
          </p:cNvPr>
          <p:cNvSpPr txBox="1"/>
          <p:nvPr/>
        </p:nvSpPr>
        <p:spPr>
          <a:xfrm>
            <a:off x="8319752" y="187714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sampul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52C718-B40C-4C86-BB9E-2A476A0F598D}"/>
              </a:ext>
            </a:extLst>
          </p:cNvPr>
          <p:cNvCxnSpPr/>
          <p:nvPr/>
        </p:nvCxnSpPr>
        <p:spPr>
          <a:xfrm flipH="1">
            <a:off x="5331854" y="2176530"/>
            <a:ext cx="2691684" cy="52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79AD4F-8836-4447-9C09-B3F98589F42F}"/>
              </a:ext>
            </a:extLst>
          </p:cNvPr>
          <p:cNvSpPr txBox="1"/>
          <p:nvPr/>
        </p:nvSpPr>
        <p:spPr>
          <a:xfrm>
            <a:off x="8448541" y="3593206"/>
            <a:ext cx="169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jurnal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715B34-8C18-4FCA-8FF5-4B3E91B73DFF}"/>
              </a:ext>
            </a:extLst>
          </p:cNvPr>
          <p:cNvCxnSpPr/>
          <p:nvPr/>
        </p:nvCxnSpPr>
        <p:spPr>
          <a:xfrm flipH="1">
            <a:off x="4997003" y="3747752"/>
            <a:ext cx="3206839" cy="57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3E7DB1F-B55D-40F5-9DDE-DDA9A30A065E}"/>
              </a:ext>
            </a:extLst>
          </p:cNvPr>
          <p:cNvSpPr txBox="1"/>
          <p:nvPr/>
        </p:nvSpPr>
        <p:spPr>
          <a:xfrm>
            <a:off x="8448541" y="5495724"/>
            <a:ext cx="23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jurnal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7C7A4A-3CD4-4917-A9BF-16F14B47E262}"/>
              </a:ext>
            </a:extLst>
          </p:cNvPr>
          <p:cNvCxnSpPr>
            <a:cxnSpLocks/>
          </p:cNvCxnSpPr>
          <p:nvPr/>
        </p:nvCxnSpPr>
        <p:spPr>
          <a:xfrm flipH="1">
            <a:off x="6787166" y="5740713"/>
            <a:ext cx="1332964" cy="124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54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706</Words>
  <Application>Microsoft Office PowerPoint</Application>
  <PresentationFormat>Widescreen</PresentationFormat>
  <Paragraphs>147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Penyuntingan Naskah Sebelum Diunggah</vt:lpstr>
      <vt:lpstr>Alur Penyuntingan Jurnal</vt:lpstr>
      <vt:lpstr>Penyuntingan Naskah Sebelum Diunggah</vt:lpstr>
      <vt:lpstr>Bahan yang Disiapkan</vt:lpstr>
      <vt:lpstr>Menyunting Halaman Sampul</vt:lpstr>
      <vt:lpstr>Halaman Sampul</vt:lpstr>
      <vt:lpstr>Penyuntingan Halaman Judul</vt:lpstr>
      <vt:lpstr>Halaman Judul</vt:lpstr>
      <vt:lpstr>Halaman Judul</vt:lpstr>
      <vt:lpstr>Penyuntingan Daftar Isi</vt:lpstr>
      <vt:lpstr>Daftar Isi</vt:lpstr>
      <vt:lpstr>Header</vt:lpstr>
      <vt:lpstr>Header</vt:lpstr>
      <vt:lpstr>Header</vt:lpstr>
      <vt:lpstr>Header untuk halaman pertama artikel</vt:lpstr>
      <vt:lpstr>Header</vt:lpstr>
      <vt:lpstr>Penyuntingan Naskah </vt:lpstr>
      <vt:lpstr>PowerPoint Presentation</vt:lpstr>
      <vt:lpstr>PowerPoint Presentation</vt:lpstr>
      <vt:lpstr>Penempatan Table atau Gambar</vt:lpstr>
      <vt:lpstr>Tabel</vt:lpstr>
      <vt:lpstr>Tabel</vt:lpstr>
      <vt:lpstr>Pengaturan Daftar Rujukan</vt:lpstr>
      <vt:lpstr>Daftar Rujukan</vt:lpstr>
      <vt:lpstr>Daftar Rujukan</vt:lpstr>
      <vt:lpstr>Halaman pertama artikel jangan dihabiskan untuk abstrak.</vt:lpstr>
      <vt:lpstr>Halaman pertama menyertakan sebagian teks pendahuluan</vt:lpstr>
      <vt:lpstr>PowerPoint Presentation</vt:lpstr>
      <vt:lpstr>Abstrak jangan beberapa alinea</vt:lpstr>
      <vt:lpstr>Abstrak satu alinea saja</vt:lpstr>
      <vt:lpstr>Lembaga, bukan status penulis. Sertakan alamat korespondensi</vt:lpstr>
      <vt:lpstr>Lembaga dan alamat korespondensi penulis</vt:lpstr>
      <vt:lpstr>Akhir artikel luruskan</vt:lpstr>
      <vt:lpstr>Akhir artikel lurus/rata</vt:lpstr>
      <vt:lpstr>Jangan bogang</vt:lpstr>
      <vt:lpstr>Spasi antar kata konsisten satu ketuk</vt:lpstr>
      <vt:lpstr>Spasi antar kata harus konsisten satu ketuk</vt:lpstr>
      <vt:lpstr>Header bukan kop jurnal</vt:lpstr>
      <vt:lpstr>Header jangan dua baris</vt:lpstr>
      <vt:lpstr>Header kiri</vt:lpstr>
      <vt:lpstr>Header kanan</vt:lpstr>
      <vt:lpstr>Perlu header untuk halaman pertama artikel</vt:lpstr>
      <vt:lpstr>Header halaman pertama artikel (nama jurnal, volume, cakupan halaman)</vt:lpstr>
      <vt:lpstr>PowerPoint Presentation</vt:lpstr>
      <vt:lpstr>Gambar/tabel besar jangan ditaruh di tengah pada teks dua kolom</vt:lpstr>
      <vt:lpstr>Gambar/tabel besar diletakkan di atas</vt:lpstr>
      <vt:lpstr>Tabel besar letakkan di bawah</vt:lpstr>
      <vt:lpstr>Begitu juga gambar besar</vt:lpstr>
      <vt:lpstr>Pembaban jangan rinci</vt:lpstr>
      <vt:lpstr>Subab dijadikan alinea</vt:lpstr>
      <vt:lpstr>Perlu konsisten dalam menggunakan istilah</vt:lpstr>
      <vt:lpstr>PowerPoint Presentation</vt:lpstr>
      <vt:lpstr>PowerPoint Presentation</vt:lpstr>
      <vt:lpstr>PowerPoint Presentation</vt:lpstr>
      <vt:lpstr>Jangan lupa memberi nomor dan judul gambar</vt:lpstr>
      <vt:lpstr>Setiap gambar/tabel harus diberi nomor dan judul, serta diulas dalam teks</vt:lpstr>
      <vt:lpstr>Jangan enumeratif</vt:lpstr>
      <vt:lpstr>Pakailah format esai</vt:lpstr>
      <vt:lpstr>Konsistensi penulisan daftar rujukan</vt:lpstr>
      <vt:lpstr>Penulisan tahun, penerbit, kota, dll harus konsisten</vt:lpstr>
      <vt:lpstr>Tindak lanjut penyuntingan pracetal</vt:lpstr>
      <vt:lpstr>Sekian.....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</dc:creator>
  <cp:lastModifiedBy>FIS</cp:lastModifiedBy>
  <cp:revision>4</cp:revision>
  <dcterms:created xsi:type="dcterms:W3CDTF">2018-11-22T07:17:14Z</dcterms:created>
  <dcterms:modified xsi:type="dcterms:W3CDTF">2018-11-22T07:28:43Z</dcterms:modified>
</cp:coreProperties>
</file>